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4"/>
  </p:notesMasterIdLst>
  <p:sldIdLst>
    <p:sldId id="272" r:id="rId5"/>
    <p:sldId id="280" r:id="rId6"/>
    <p:sldId id="268" r:id="rId7"/>
    <p:sldId id="263" r:id="rId8"/>
    <p:sldId id="267" r:id="rId9"/>
    <p:sldId id="279" r:id="rId10"/>
    <p:sldId id="273" r:id="rId11"/>
    <p:sldId id="275" r:id="rId12"/>
    <p:sldId id="281" r:id="rId13"/>
  </p:sldIdLst>
  <p:sldSz cx="24387175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246CDF-85AC-4EF9-B70D-4AEA4E56D921}" v="83" dt="2025-07-21T12:48:33.2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/>
    <p:restoredTop sz="96327"/>
  </p:normalViewPr>
  <p:slideViewPr>
    <p:cSldViewPr snapToGrid="0" snapToObjects="1">
      <p:cViewPr>
        <p:scale>
          <a:sx n="20" d="100"/>
          <a:sy n="20" d="100"/>
        </p:scale>
        <p:origin x="1948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pchirchir, Moses" userId="64d61687-f919-40f2-9d84-20248d4cd2e3" providerId="ADAL" clId="{C0246CDF-85AC-4EF9-B70D-4AEA4E56D921}"/>
    <pc:docChg chg="undo custSel addSld delSld modSld">
      <pc:chgData name="Kipchirchir, Moses" userId="64d61687-f919-40f2-9d84-20248d4cd2e3" providerId="ADAL" clId="{C0246CDF-85AC-4EF9-B70D-4AEA4E56D921}" dt="2025-07-21T12:57:14.034" v="305" actId="27636"/>
      <pc:docMkLst>
        <pc:docMk/>
      </pc:docMkLst>
      <pc:sldChg chg="addSp delSp modSp mod">
        <pc:chgData name="Kipchirchir, Moses" userId="64d61687-f919-40f2-9d84-20248d4cd2e3" providerId="ADAL" clId="{C0246CDF-85AC-4EF9-B70D-4AEA4E56D921}" dt="2025-07-21T11:56:00.840" v="130"/>
        <pc:sldMkLst>
          <pc:docMk/>
          <pc:sldMk cId="2653957526" sldId="263"/>
        </pc:sldMkLst>
        <pc:spChg chg="mod">
          <ac:chgData name="Kipchirchir, Moses" userId="64d61687-f919-40f2-9d84-20248d4cd2e3" providerId="ADAL" clId="{C0246CDF-85AC-4EF9-B70D-4AEA4E56D921}" dt="2025-07-21T11:55:10.787" v="109" actId="20577"/>
          <ac:spMkLst>
            <pc:docMk/>
            <pc:sldMk cId="2653957526" sldId="263"/>
            <ac:spMk id="5" creationId="{7D92C995-D394-4925-E181-A062C3B58463}"/>
          </ac:spMkLst>
        </pc:spChg>
        <pc:spChg chg="add del mod">
          <ac:chgData name="Kipchirchir, Moses" userId="64d61687-f919-40f2-9d84-20248d4cd2e3" providerId="ADAL" clId="{C0246CDF-85AC-4EF9-B70D-4AEA4E56D921}" dt="2025-07-21T11:56:00.840" v="130"/>
          <ac:spMkLst>
            <pc:docMk/>
            <pc:sldMk cId="2653957526" sldId="263"/>
            <ac:spMk id="11" creationId="{018CE119-60B5-10F5-87D4-461E71E4E991}"/>
          </ac:spMkLst>
        </pc:spChg>
        <pc:graphicFrameChg chg="mod modGraphic">
          <ac:chgData name="Kipchirchir, Moses" userId="64d61687-f919-40f2-9d84-20248d4cd2e3" providerId="ADAL" clId="{C0246CDF-85AC-4EF9-B70D-4AEA4E56D921}" dt="2025-07-21T11:55:57.905" v="128" actId="403"/>
          <ac:graphicFrameMkLst>
            <pc:docMk/>
            <pc:sldMk cId="2653957526" sldId="263"/>
            <ac:graphicFrameMk id="8" creationId="{D39F553A-51B9-FB1D-FFF7-88E7FB476F00}"/>
          </ac:graphicFrameMkLst>
        </pc:graphicFrameChg>
      </pc:sldChg>
      <pc:sldChg chg="del">
        <pc:chgData name="Kipchirchir, Moses" userId="64d61687-f919-40f2-9d84-20248d4cd2e3" providerId="ADAL" clId="{C0246CDF-85AC-4EF9-B70D-4AEA4E56D921}" dt="2025-07-21T11:36:03.951" v="2" actId="47"/>
        <pc:sldMkLst>
          <pc:docMk/>
          <pc:sldMk cId="2449648501" sldId="264"/>
        </pc:sldMkLst>
      </pc:sldChg>
      <pc:sldChg chg="del">
        <pc:chgData name="Kipchirchir, Moses" userId="64d61687-f919-40f2-9d84-20248d4cd2e3" providerId="ADAL" clId="{C0246CDF-85AC-4EF9-B70D-4AEA4E56D921}" dt="2025-07-21T11:36:02.697" v="1" actId="47"/>
        <pc:sldMkLst>
          <pc:docMk/>
          <pc:sldMk cId="2176459797" sldId="265"/>
        </pc:sldMkLst>
      </pc:sldChg>
      <pc:sldChg chg="del">
        <pc:chgData name="Kipchirchir, Moses" userId="64d61687-f919-40f2-9d84-20248d4cd2e3" providerId="ADAL" clId="{C0246CDF-85AC-4EF9-B70D-4AEA4E56D921}" dt="2025-07-21T11:56:07.979" v="131" actId="47"/>
        <pc:sldMkLst>
          <pc:docMk/>
          <pc:sldMk cId="3419833884" sldId="266"/>
        </pc:sldMkLst>
      </pc:sldChg>
      <pc:sldChg chg="modSp mod">
        <pc:chgData name="Kipchirchir, Moses" userId="64d61687-f919-40f2-9d84-20248d4cd2e3" providerId="ADAL" clId="{C0246CDF-85AC-4EF9-B70D-4AEA4E56D921}" dt="2025-07-21T11:58:14.505" v="141" actId="1076"/>
        <pc:sldMkLst>
          <pc:docMk/>
          <pc:sldMk cId="1829616502" sldId="267"/>
        </pc:sldMkLst>
        <pc:graphicFrameChg chg="mod modGraphic">
          <ac:chgData name="Kipchirchir, Moses" userId="64d61687-f919-40f2-9d84-20248d4cd2e3" providerId="ADAL" clId="{C0246CDF-85AC-4EF9-B70D-4AEA4E56D921}" dt="2025-07-21T11:58:14.505" v="141" actId="1076"/>
          <ac:graphicFrameMkLst>
            <pc:docMk/>
            <pc:sldMk cId="1829616502" sldId="267"/>
            <ac:graphicFrameMk id="7" creationId="{A0BF15C7-FF5F-66D4-E96E-4FC5F0BE8177}"/>
          </ac:graphicFrameMkLst>
        </pc:graphicFrameChg>
      </pc:sldChg>
      <pc:sldChg chg="modSp mod">
        <pc:chgData name="Kipchirchir, Moses" userId="64d61687-f919-40f2-9d84-20248d4cd2e3" providerId="ADAL" clId="{C0246CDF-85AC-4EF9-B70D-4AEA4E56D921}" dt="2025-07-21T12:51:13.944" v="237" actId="20577"/>
        <pc:sldMkLst>
          <pc:docMk/>
          <pc:sldMk cId="314410026" sldId="268"/>
        </pc:sldMkLst>
        <pc:spChg chg="mod">
          <ac:chgData name="Kipchirchir, Moses" userId="64d61687-f919-40f2-9d84-20248d4cd2e3" providerId="ADAL" clId="{C0246CDF-85AC-4EF9-B70D-4AEA4E56D921}" dt="2025-07-21T12:51:13.944" v="237" actId="20577"/>
          <ac:spMkLst>
            <pc:docMk/>
            <pc:sldMk cId="314410026" sldId="268"/>
            <ac:spMk id="2" creationId="{1035AE53-4C04-6EEB-D69B-EDA4CC2278E7}"/>
          </ac:spMkLst>
        </pc:spChg>
        <pc:spChg chg="mod">
          <ac:chgData name="Kipchirchir, Moses" userId="64d61687-f919-40f2-9d84-20248d4cd2e3" providerId="ADAL" clId="{C0246CDF-85AC-4EF9-B70D-4AEA4E56D921}" dt="2025-07-21T11:54:25.656" v="70" actId="113"/>
          <ac:spMkLst>
            <pc:docMk/>
            <pc:sldMk cId="314410026" sldId="268"/>
            <ac:spMk id="4" creationId="{A89F2CBB-A583-69D0-35FF-F64978405F50}"/>
          </ac:spMkLst>
        </pc:spChg>
      </pc:sldChg>
      <pc:sldChg chg="del">
        <pc:chgData name="Kipchirchir, Moses" userId="64d61687-f919-40f2-9d84-20248d4cd2e3" providerId="ADAL" clId="{C0246CDF-85AC-4EF9-B70D-4AEA4E56D921}" dt="2025-07-21T11:36:05.702" v="3" actId="47"/>
        <pc:sldMkLst>
          <pc:docMk/>
          <pc:sldMk cId="2773194999" sldId="269"/>
        </pc:sldMkLst>
      </pc:sldChg>
      <pc:sldChg chg="del">
        <pc:chgData name="Kipchirchir, Moses" userId="64d61687-f919-40f2-9d84-20248d4cd2e3" providerId="ADAL" clId="{C0246CDF-85AC-4EF9-B70D-4AEA4E56D921}" dt="2025-07-21T11:36:02.171" v="0" actId="47"/>
        <pc:sldMkLst>
          <pc:docMk/>
          <pc:sldMk cId="2276746286" sldId="270"/>
        </pc:sldMkLst>
      </pc:sldChg>
      <pc:sldChg chg="modSp mod">
        <pc:chgData name="Kipchirchir, Moses" userId="64d61687-f919-40f2-9d84-20248d4cd2e3" providerId="ADAL" clId="{C0246CDF-85AC-4EF9-B70D-4AEA4E56D921}" dt="2025-07-21T12:57:14.034" v="305" actId="27636"/>
        <pc:sldMkLst>
          <pc:docMk/>
          <pc:sldMk cId="4135365106" sldId="272"/>
        </pc:sldMkLst>
        <pc:spChg chg="mod">
          <ac:chgData name="Kipchirchir, Moses" userId="64d61687-f919-40f2-9d84-20248d4cd2e3" providerId="ADAL" clId="{C0246CDF-85AC-4EF9-B70D-4AEA4E56D921}" dt="2025-07-21T12:57:06.688" v="302" actId="403"/>
          <ac:spMkLst>
            <pc:docMk/>
            <pc:sldMk cId="4135365106" sldId="272"/>
            <ac:spMk id="2" creationId="{A36BA67C-49E8-EF59-9C08-6C0B8C4AF75A}"/>
          </ac:spMkLst>
        </pc:spChg>
        <pc:spChg chg="mod">
          <ac:chgData name="Kipchirchir, Moses" userId="64d61687-f919-40f2-9d84-20248d4cd2e3" providerId="ADAL" clId="{C0246CDF-85AC-4EF9-B70D-4AEA4E56D921}" dt="2025-07-21T12:56:53.538" v="268" actId="27636"/>
          <ac:spMkLst>
            <pc:docMk/>
            <pc:sldMk cId="4135365106" sldId="272"/>
            <ac:spMk id="3" creationId="{B9A82A94-5FCB-30AB-3561-8EF2FFFED934}"/>
          </ac:spMkLst>
        </pc:spChg>
        <pc:spChg chg="mod">
          <ac:chgData name="Kipchirchir, Moses" userId="64d61687-f919-40f2-9d84-20248d4cd2e3" providerId="ADAL" clId="{C0246CDF-85AC-4EF9-B70D-4AEA4E56D921}" dt="2025-07-21T12:57:14.034" v="305" actId="27636"/>
          <ac:spMkLst>
            <pc:docMk/>
            <pc:sldMk cId="4135365106" sldId="272"/>
            <ac:spMk id="5" creationId="{4FF62916-2F22-8130-C88F-A98002F27BE7}"/>
          </ac:spMkLst>
        </pc:spChg>
      </pc:sldChg>
      <pc:sldChg chg="addSp delSp modSp mod modClrScheme chgLayout">
        <pc:chgData name="Kipchirchir, Moses" userId="64d61687-f919-40f2-9d84-20248d4cd2e3" providerId="ADAL" clId="{C0246CDF-85AC-4EF9-B70D-4AEA4E56D921}" dt="2025-07-21T12:45:23.225" v="181" actId="26606"/>
        <pc:sldMkLst>
          <pc:docMk/>
          <pc:sldMk cId="2388325022" sldId="273"/>
        </pc:sldMkLst>
        <pc:spChg chg="mod">
          <ac:chgData name="Kipchirchir, Moses" userId="64d61687-f919-40f2-9d84-20248d4cd2e3" providerId="ADAL" clId="{C0246CDF-85AC-4EF9-B70D-4AEA4E56D921}" dt="2025-07-21T12:45:23.225" v="181" actId="26606"/>
          <ac:spMkLst>
            <pc:docMk/>
            <pc:sldMk cId="2388325022" sldId="273"/>
            <ac:spMk id="2" creationId="{3ACCADE5-F06F-E1F5-07E4-AC6046CAF5EE}"/>
          </ac:spMkLst>
        </pc:spChg>
        <pc:spChg chg="mod">
          <ac:chgData name="Kipchirchir, Moses" userId="64d61687-f919-40f2-9d84-20248d4cd2e3" providerId="ADAL" clId="{C0246CDF-85AC-4EF9-B70D-4AEA4E56D921}" dt="2025-07-21T12:45:23.225" v="181" actId="26606"/>
          <ac:spMkLst>
            <pc:docMk/>
            <pc:sldMk cId="2388325022" sldId="273"/>
            <ac:spMk id="3" creationId="{40FE1ABE-424A-8135-6528-D4AFF70D6EE2}"/>
          </ac:spMkLst>
        </pc:spChg>
        <pc:spChg chg="mod">
          <ac:chgData name="Kipchirchir, Moses" userId="64d61687-f919-40f2-9d84-20248d4cd2e3" providerId="ADAL" clId="{C0246CDF-85AC-4EF9-B70D-4AEA4E56D921}" dt="2025-07-21T12:45:23.225" v="181" actId="26606"/>
          <ac:spMkLst>
            <pc:docMk/>
            <pc:sldMk cId="2388325022" sldId="273"/>
            <ac:spMk id="8" creationId="{3443FEFD-8D90-D2E1-0B8D-8A8CC734E0C0}"/>
          </ac:spMkLst>
        </pc:spChg>
        <pc:spChg chg="del">
          <ac:chgData name="Kipchirchir, Moses" userId="64d61687-f919-40f2-9d84-20248d4cd2e3" providerId="ADAL" clId="{C0246CDF-85AC-4EF9-B70D-4AEA4E56D921}" dt="2025-07-21T12:45:01.140" v="176" actId="478"/>
          <ac:spMkLst>
            <pc:docMk/>
            <pc:sldMk cId="2388325022" sldId="273"/>
            <ac:spMk id="9" creationId="{2F3A009F-9F9B-2DB5-CCEA-19115F8180DD}"/>
          </ac:spMkLst>
        </pc:spChg>
        <pc:picChg chg="add mod">
          <ac:chgData name="Kipchirchir, Moses" userId="64d61687-f919-40f2-9d84-20248d4cd2e3" providerId="ADAL" clId="{C0246CDF-85AC-4EF9-B70D-4AEA4E56D921}" dt="2025-07-21T12:45:23.225" v="181" actId="26606"/>
          <ac:picMkLst>
            <pc:docMk/>
            <pc:sldMk cId="2388325022" sldId="273"/>
            <ac:picMk id="6147" creationId="{3A44CA27-8BFF-4982-2832-F12A44A25067}"/>
          </ac:picMkLst>
        </pc:picChg>
      </pc:sldChg>
      <pc:sldChg chg="addSp delSp modSp mod modClrScheme chgLayout">
        <pc:chgData name="Kipchirchir, Moses" userId="64d61687-f919-40f2-9d84-20248d4cd2e3" providerId="ADAL" clId="{C0246CDF-85AC-4EF9-B70D-4AEA4E56D921}" dt="2025-07-21T12:49:26.880" v="236" actId="478"/>
        <pc:sldMkLst>
          <pc:docMk/>
          <pc:sldMk cId="3742062736" sldId="275"/>
        </pc:sldMkLst>
        <pc:spChg chg="mod ord">
          <ac:chgData name="Kipchirchir, Moses" userId="64d61687-f919-40f2-9d84-20248d4cd2e3" providerId="ADAL" clId="{C0246CDF-85AC-4EF9-B70D-4AEA4E56D921}" dt="2025-07-21T12:49:20.496" v="235" actId="700"/>
          <ac:spMkLst>
            <pc:docMk/>
            <pc:sldMk cId="3742062736" sldId="275"/>
            <ac:spMk id="2" creationId="{3ACCADE5-F06F-E1F5-07E4-AC6046CAF5EE}"/>
          </ac:spMkLst>
        </pc:spChg>
        <pc:spChg chg="mod ord">
          <ac:chgData name="Kipchirchir, Moses" userId="64d61687-f919-40f2-9d84-20248d4cd2e3" providerId="ADAL" clId="{C0246CDF-85AC-4EF9-B70D-4AEA4E56D921}" dt="2025-07-21T12:49:20.496" v="235" actId="700"/>
          <ac:spMkLst>
            <pc:docMk/>
            <pc:sldMk cId="3742062736" sldId="275"/>
            <ac:spMk id="3" creationId="{40FE1ABE-424A-8135-6528-D4AFF70D6EE2}"/>
          </ac:spMkLst>
        </pc:spChg>
        <pc:spChg chg="add del mod ord">
          <ac:chgData name="Kipchirchir, Moses" userId="64d61687-f919-40f2-9d84-20248d4cd2e3" providerId="ADAL" clId="{C0246CDF-85AC-4EF9-B70D-4AEA4E56D921}" dt="2025-07-21T12:49:26.880" v="236" actId="478"/>
          <ac:spMkLst>
            <pc:docMk/>
            <pc:sldMk cId="3742062736" sldId="275"/>
            <ac:spMk id="11" creationId="{009D3D95-11AF-3D59-83B6-395189D91D32}"/>
          </ac:spMkLst>
        </pc:spChg>
        <pc:graphicFrameChg chg="add del mod modGraphic">
          <ac:chgData name="Kipchirchir, Moses" userId="64d61687-f919-40f2-9d84-20248d4cd2e3" providerId="ADAL" clId="{C0246CDF-85AC-4EF9-B70D-4AEA4E56D921}" dt="2025-07-21T12:48:48.897" v="228" actId="26606"/>
          <ac:graphicFrameMkLst>
            <pc:docMk/>
            <pc:sldMk cId="3742062736" sldId="275"/>
            <ac:graphicFrameMk id="7" creationId="{B184F811-54AE-C5A7-0E8B-32EB6F8A2962}"/>
          </ac:graphicFrameMkLst>
        </pc:graphicFrameChg>
        <pc:graphicFrameChg chg="add del">
          <ac:chgData name="Kipchirchir, Moses" userId="64d61687-f919-40f2-9d84-20248d4cd2e3" providerId="ADAL" clId="{C0246CDF-85AC-4EF9-B70D-4AEA4E56D921}" dt="2025-07-21T12:48:48.817" v="227" actId="26606"/>
          <ac:graphicFrameMkLst>
            <pc:docMk/>
            <pc:sldMk cId="3742062736" sldId="275"/>
            <ac:graphicFrameMk id="10" creationId="{FFC83E97-8AC0-A300-3A8E-5866E7672531}"/>
          </ac:graphicFrameMkLst>
        </pc:graphicFrameChg>
        <pc:graphicFrameChg chg="add modGraphic">
          <ac:chgData name="Kipchirchir, Moses" userId="64d61687-f919-40f2-9d84-20248d4cd2e3" providerId="ADAL" clId="{C0246CDF-85AC-4EF9-B70D-4AEA4E56D921}" dt="2025-07-21T12:48:59.526" v="234" actId="403"/>
          <ac:graphicFrameMkLst>
            <pc:docMk/>
            <pc:sldMk cId="3742062736" sldId="275"/>
            <ac:graphicFrameMk id="12" creationId="{A8798034-5314-A1F3-A4DB-2CA690B05F4B}"/>
          </ac:graphicFrameMkLst>
        </pc:graphicFrameChg>
      </pc:sldChg>
      <pc:sldChg chg="modSp mod">
        <pc:chgData name="Kipchirchir, Moses" userId="64d61687-f919-40f2-9d84-20248d4cd2e3" providerId="ADAL" clId="{C0246CDF-85AC-4EF9-B70D-4AEA4E56D921}" dt="2025-07-21T11:59:24.280" v="167" actId="404"/>
        <pc:sldMkLst>
          <pc:docMk/>
          <pc:sldMk cId="453923830" sldId="279"/>
        </pc:sldMkLst>
        <pc:spChg chg="mod">
          <ac:chgData name="Kipchirchir, Moses" userId="64d61687-f919-40f2-9d84-20248d4cd2e3" providerId="ADAL" clId="{C0246CDF-85AC-4EF9-B70D-4AEA4E56D921}" dt="2025-07-21T11:58:50.982" v="159" actId="1035"/>
          <ac:spMkLst>
            <pc:docMk/>
            <pc:sldMk cId="453923830" sldId="279"/>
            <ac:spMk id="6" creationId="{4223BB7D-F6B8-52C6-001A-912F445D6DEF}"/>
          </ac:spMkLst>
        </pc:spChg>
        <pc:spChg chg="mod">
          <ac:chgData name="Kipchirchir, Moses" userId="64d61687-f919-40f2-9d84-20248d4cd2e3" providerId="ADAL" clId="{C0246CDF-85AC-4EF9-B70D-4AEA4E56D921}" dt="2025-07-21T11:58:50.982" v="159" actId="1035"/>
          <ac:spMkLst>
            <pc:docMk/>
            <pc:sldMk cId="453923830" sldId="279"/>
            <ac:spMk id="7" creationId="{FD63BB9E-24A4-51CA-A18A-00186E2E2E9E}"/>
          </ac:spMkLst>
        </pc:spChg>
        <pc:spChg chg="mod">
          <ac:chgData name="Kipchirchir, Moses" userId="64d61687-f919-40f2-9d84-20248d4cd2e3" providerId="ADAL" clId="{C0246CDF-85AC-4EF9-B70D-4AEA4E56D921}" dt="2025-07-21T11:58:50.982" v="159" actId="1035"/>
          <ac:spMkLst>
            <pc:docMk/>
            <pc:sldMk cId="453923830" sldId="279"/>
            <ac:spMk id="8" creationId="{0678202C-E087-0653-DB83-82A78DF9838D}"/>
          </ac:spMkLst>
        </pc:spChg>
        <pc:spChg chg="mod">
          <ac:chgData name="Kipchirchir, Moses" userId="64d61687-f919-40f2-9d84-20248d4cd2e3" providerId="ADAL" clId="{C0246CDF-85AC-4EF9-B70D-4AEA4E56D921}" dt="2025-07-21T11:58:50.982" v="159" actId="1035"/>
          <ac:spMkLst>
            <pc:docMk/>
            <pc:sldMk cId="453923830" sldId="279"/>
            <ac:spMk id="9" creationId="{08216A98-772B-6419-9483-6EB25EEB7FFC}"/>
          </ac:spMkLst>
        </pc:spChg>
        <pc:spChg chg="mod">
          <ac:chgData name="Kipchirchir, Moses" userId="64d61687-f919-40f2-9d84-20248d4cd2e3" providerId="ADAL" clId="{C0246CDF-85AC-4EF9-B70D-4AEA4E56D921}" dt="2025-07-21T11:58:50.982" v="159" actId="1035"/>
          <ac:spMkLst>
            <pc:docMk/>
            <pc:sldMk cId="453923830" sldId="279"/>
            <ac:spMk id="10" creationId="{D4E93504-5D7D-EF9A-9EB1-3126ABB203AD}"/>
          </ac:spMkLst>
        </pc:spChg>
        <pc:spChg chg="mod">
          <ac:chgData name="Kipchirchir, Moses" userId="64d61687-f919-40f2-9d84-20248d4cd2e3" providerId="ADAL" clId="{C0246CDF-85AC-4EF9-B70D-4AEA4E56D921}" dt="2025-07-21T11:58:50.982" v="159" actId="1035"/>
          <ac:spMkLst>
            <pc:docMk/>
            <pc:sldMk cId="453923830" sldId="279"/>
            <ac:spMk id="11" creationId="{8176EE60-CB91-FDFA-FA95-9A41BDF28CB4}"/>
          </ac:spMkLst>
        </pc:spChg>
        <pc:spChg chg="mod">
          <ac:chgData name="Kipchirchir, Moses" userId="64d61687-f919-40f2-9d84-20248d4cd2e3" providerId="ADAL" clId="{C0246CDF-85AC-4EF9-B70D-4AEA4E56D921}" dt="2025-07-21T11:58:50.982" v="159" actId="1035"/>
          <ac:spMkLst>
            <pc:docMk/>
            <pc:sldMk cId="453923830" sldId="279"/>
            <ac:spMk id="12" creationId="{989086E6-FAD6-E456-506D-19D854D292E7}"/>
          </ac:spMkLst>
        </pc:spChg>
        <pc:spChg chg="mod">
          <ac:chgData name="Kipchirchir, Moses" userId="64d61687-f919-40f2-9d84-20248d4cd2e3" providerId="ADAL" clId="{C0246CDF-85AC-4EF9-B70D-4AEA4E56D921}" dt="2025-07-21T11:58:50.982" v="159" actId="1035"/>
          <ac:spMkLst>
            <pc:docMk/>
            <pc:sldMk cId="453923830" sldId="279"/>
            <ac:spMk id="13" creationId="{D80CD507-F3EC-77E0-E5E7-EFB959FBDA58}"/>
          </ac:spMkLst>
        </pc:spChg>
        <pc:spChg chg="mod">
          <ac:chgData name="Kipchirchir, Moses" userId="64d61687-f919-40f2-9d84-20248d4cd2e3" providerId="ADAL" clId="{C0246CDF-85AC-4EF9-B70D-4AEA4E56D921}" dt="2025-07-21T11:58:50.982" v="159" actId="1035"/>
          <ac:spMkLst>
            <pc:docMk/>
            <pc:sldMk cId="453923830" sldId="279"/>
            <ac:spMk id="14" creationId="{2C578FC7-98B4-B03B-9F28-A4E9925B4E37}"/>
          </ac:spMkLst>
        </pc:spChg>
        <pc:spChg chg="mod">
          <ac:chgData name="Kipchirchir, Moses" userId="64d61687-f919-40f2-9d84-20248d4cd2e3" providerId="ADAL" clId="{C0246CDF-85AC-4EF9-B70D-4AEA4E56D921}" dt="2025-07-21T11:58:50.982" v="159" actId="1035"/>
          <ac:spMkLst>
            <pc:docMk/>
            <pc:sldMk cId="453923830" sldId="279"/>
            <ac:spMk id="15" creationId="{6E990C1E-B26E-059F-1761-070EA16A4878}"/>
          </ac:spMkLst>
        </pc:spChg>
        <pc:spChg chg="mod">
          <ac:chgData name="Kipchirchir, Moses" userId="64d61687-f919-40f2-9d84-20248d4cd2e3" providerId="ADAL" clId="{C0246CDF-85AC-4EF9-B70D-4AEA4E56D921}" dt="2025-07-21T11:59:24.280" v="167" actId="404"/>
          <ac:spMkLst>
            <pc:docMk/>
            <pc:sldMk cId="453923830" sldId="279"/>
            <ac:spMk id="16" creationId="{7354C9DB-5685-2B99-B257-03EC6AF614EB}"/>
          </ac:spMkLst>
        </pc:spChg>
        <pc:spChg chg="mod">
          <ac:chgData name="Kipchirchir, Moses" userId="64d61687-f919-40f2-9d84-20248d4cd2e3" providerId="ADAL" clId="{C0246CDF-85AC-4EF9-B70D-4AEA4E56D921}" dt="2025-07-21T11:59:24.280" v="167" actId="404"/>
          <ac:spMkLst>
            <pc:docMk/>
            <pc:sldMk cId="453923830" sldId="279"/>
            <ac:spMk id="17" creationId="{D9B00F97-105C-97B5-3B28-F316C8AB63DF}"/>
          </ac:spMkLst>
        </pc:spChg>
        <pc:spChg chg="mod">
          <ac:chgData name="Kipchirchir, Moses" userId="64d61687-f919-40f2-9d84-20248d4cd2e3" providerId="ADAL" clId="{C0246CDF-85AC-4EF9-B70D-4AEA4E56D921}" dt="2025-07-21T11:59:24.280" v="167" actId="404"/>
          <ac:spMkLst>
            <pc:docMk/>
            <pc:sldMk cId="453923830" sldId="279"/>
            <ac:spMk id="19" creationId="{61ADFF0D-BC0E-E514-5884-38B67F6EE073}"/>
          </ac:spMkLst>
        </pc:spChg>
        <pc:spChg chg="mod">
          <ac:chgData name="Kipchirchir, Moses" userId="64d61687-f919-40f2-9d84-20248d4cd2e3" providerId="ADAL" clId="{C0246CDF-85AC-4EF9-B70D-4AEA4E56D921}" dt="2025-07-21T11:59:24.280" v="167" actId="404"/>
          <ac:spMkLst>
            <pc:docMk/>
            <pc:sldMk cId="453923830" sldId="279"/>
            <ac:spMk id="20" creationId="{F99729E1-0544-3BF2-6800-209A2876ED3E}"/>
          </ac:spMkLst>
        </pc:spChg>
        <pc:spChg chg="mod">
          <ac:chgData name="Kipchirchir, Moses" userId="64d61687-f919-40f2-9d84-20248d4cd2e3" providerId="ADAL" clId="{C0246CDF-85AC-4EF9-B70D-4AEA4E56D921}" dt="2025-07-21T11:59:24.280" v="167" actId="404"/>
          <ac:spMkLst>
            <pc:docMk/>
            <pc:sldMk cId="453923830" sldId="279"/>
            <ac:spMk id="21" creationId="{EBE4F4F9-6394-DB60-2DDA-ADEF3E44C5AA}"/>
          </ac:spMkLst>
        </pc:spChg>
        <pc:spChg chg="mod">
          <ac:chgData name="Kipchirchir, Moses" userId="64d61687-f919-40f2-9d84-20248d4cd2e3" providerId="ADAL" clId="{C0246CDF-85AC-4EF9-B70D-4AEA4E56D921}" dt="2025-07-21T11:58:50.982" v="159" actId="1035"/>
          <ac:spMkLst>
            <pc:docMk/>
            <pc:sldMk cId="453923830" sldId="279"/>
            <ac:spMk id="24" creationId="{3C2E131A-B989-A567-7660-6B956AAEE0DA}"/>
          </ac:spMkLst>
        </pc:spChg>
        <pc:spChg chg="mod">
          <ac:chgData name="Kipchirchir, Moses" userId="64d61687-f919-40f2-9d84-20248d4cd2e3" providerId="ADAL" clId="{C0246CDF-85AC-4EF9-B70D-4AEA4E56D921}" dt="2025-07-21T11:58:50.982" v="159" actId="1035"/>
          <ac:spMkLst>
            <pc:docMk/>
            <pc:sldMk cId="453923830" sldId="279"/>
            <ac:spMk id="26" creationId="{D3BBF271-9500-E807-E0CB-AAFFCB972EC4}"/>
          </ac:spMkLst>
        </pc:spChg>
        <pc:spChg chg="mod">
          <ac:chgData name="Kipchirchir, Moses" userId="64d61687-f919-40f2-9d84-20248d4cd2e3" providerId="ADAL" clId="{C0246CDF-85AC-4EF9-B70D-4AEA4E56D921}" dt="2025-07-21T11:58:50.982" v="159" actId="1035"/>
          <ac:spMkLst>
            <pc:docMk/>
            <pc:sldMk cId="453923830" sldId="279"/>
            <ac:spMk id="27" creationId="{933E9C31-AB80-0B63-5D37-5BF912FB041B}"/>
          </ac:spMkLst>
        </pc:spChg>
        <pc:spChg chg="mod">
          <ac:chgData name="Kipchirchir, Moses" userId="64d61687-f919-40f2-9d84-20248d4cd2e3" providerId="ADAL" clId="{C0246CDF-85AC-4EF9-B70D-4AEA4E56D921}" dt="2025-07-21T11:58:50.982" v="159" actId="1035"/>
          <ac:spMkLst>
            <pc:docMk/>
            <pc:sldMk cId="453923830" sldId="279"/>
            <ac:spMk id="37" creationId="{8959B6AD-7CC6-B5EC-0796-C55875ADA215}"/>
          </ac:spMkLst>
        </pc:spChg>
        <pc:spChg chg="mod">
          <ac:chgData name="Kipchirchir, Moses" userId="64d61687-f919-40f2-9d84-20248d4cd2e3" providerId="ADAL" clId="{C0246CDF-85AC-4EF9-B70D-4AEA4E56D921}" dt="2025-07-21T11:58:50.982" v="159" actId="1035"/>
          <ac:spMkLst>
            <pc:docMk/>
            <pc:sldMk cId="453923830" sldId="279"/>
            <ac:spMk id="39" creationId="{67B9CF96-C753-ED49-9D7A-E81AF0144C32}"/>
          </ac:spMkLst>
        </pc:spChg>
        <pc:spChg chg="mod">
          <ac:chgData name="Kipchirchir, Moses" userId="64d61687-f919-40f2-9d84-20248d4cd2e3" providerId="ADAL" clId="{C0246CDF-85AC-4EF9-B70D-4AEA4E56D921}" dt="2025-07-21T11:58:50.982" v="159" actId="1035"/>
          <ac:spMkLst>
            <pc:docMk/>
            <pc:sldMk cId="453923830" sldId="279"/>
            <ac:spMk id="40" creationId="{4E5B4093-801F-F388-4FB6-B7D79E876E69}"/>
          </ac:spMkLst>
        </pc:spChg>
        <pc:spChg chg="mod">
          <ac:chgData name="Kipchirchir, Moses" userId="64d61687-f919-40f2-9d84-20248d4cd2e3" providerId="ADAL" clId="{C0246CDF-85AC-4EF9-B70D-4AEA4E56D921}" dt="2025-07-21T11:58:50.982" v="159" actId="1035"/>
          <ac:spMkLst>
            <pc:docMk/>
            <pc:sldMk cId="453923830" sldId="279"/>
            <ac:spMk id="42" creationId="{21E033F7-CE9D-9A23-DA91-EC75911828CE}"/>
          </ac:spMkLst>
        </pc:spChg>
        <pc:spChg chg="mod">
          <ac:chgData name="Kipchirchir, Moses" userId="64d61687-f919-40f2-9d84-20248d4cd2e3" providerId="ADAL" clId="{C0246CDF-85AC-4EF9-B70D-4AEA4E56D921}" dt="2025-07-21T11:58:50.982" v="159" actId="1035"/>
          <ac:spMkLst>
            <pc:docMk/>
            <pc:sldMk cId="453923830" sldId="279"/>
            <ac:spMk id="44" creationId="{7DDAF495-6820-E122-1F16-72357EBF1117}"/>
          </ac:spMkLst>
        </pc:spChg>
        <pc:spChg chg="mod">
          <ac:chgData name="Kipchirchir, Moses" userId="64d61687-f919-40f2-9d84-20248d4cd2e3" providerId="ADAL" clId="{C0246CDF-85AC-4EF9-B70D-4AEA4E56D921}" dt="2025-07-21T11:58:50.982" v="159" actId="1035"/>
          <ac:spMkLst>
            <pc:docMk/>
            <pc:sldMk cId="453923830" sldId="279"/>
            <ac:spMk id="45" creationId="{5FCBFC94-2C3A-2882-83FD-AC0432CCDAA0}"/>
          </ac:spMkLst>
        </pc:spChg>
        <pc:spChg chg="mod">
          <ac:chgData name="Kipchirchir, Moses" userId="64d61687-f919-40f2-9d84-20248d4cd2e3" providerId="ADAL" clId="{C0246CDF-85AC-4EF9-B70D-4AEA4E56D921}" dt="2025-07-21T11:58:50.982" v="159" actId="1035"/>
          <ac:spMkLst>
            <pc:docMk/>
            <pc:sldMk cId="453923830" sldId="279"/>
            <ac:spMk id="46" creationId="{C084CC10-05B7-18C1-9C23-15D90C49B111}"/>
          </ac:spMkLst>
        </pc:spChg>
        <pc:spChg chg="mod">
          <ac:chgData name="Kipchirchir, Moses" userId="64d61687-f919-40f2-9d84-20248d4cd2e3" providerId="ADAL" clId="{C0246CDF-85AC-4EF9-B70D-4AEA4E56D921}" dt="2025-07-21T11:58:50.982" v="159" actId="1035"/>
          <ac:spMkLst>
            <pc:docMk/>
            <pc:sldMk cId="453923830" sldId="279"/>
            <ac:spMk id="47" creationId="{704A1701-E455-5F78-6FEC-F26B615EA491}"/>
          </ac:spMkLst>
        </pc:spChg>
        <pc:spChg chg="mod">
          <ac:chgData name="Kipchirchir, Moses" userId="64d61687-f919-40f2-9d84-20248d4cd2e3" providerId="ADAL" clId="{C0246CDF-85AC-4EF9-B70D-4AEA4E56D921}" dt="2025-07-21T11:58:50.982" v="159" actId="1035"/>
          <ac:spMkLst>
            <pc:docMk/>
            <pc:sldMk cId="453923830" sldId="279"/>
            <ac:spMk id="48" creationId="{6BC520EB-1607-0E25-1EB1-A920E8909B14}"/>
          </ac:spMkLst>
        </pc:spChg>
        <pc:spChg chg="mod">
          <ac:chgData name="Kipchirchir, Moses" userId="64d61687-f919-40f2-9d84-20248d4cd2e3" providerId="ADAL" clId="{C0246CDF-85AC-4EF9-B70D-4AEA4E56D921}" dt="2025-07-21T11:58:50.982" v="159" actId="1035"/>
          <ac:spMkLst>
            <pc:docMk/>
            <pc:sldMk cId="453923830" sldId="279"/>
            <ac:spMk id="50" creationId="{6B52B03D-125E-E4C4-05B4-FC2DBCA3230F}"/>
          </ac:spMkLst>
        </pc:spChg>
        <pc:spChg chg="mod">
          <ac:chgData name="Kipchirchir, Moses" userId="64d61687-f919-40f2-9d84-20248d4cd2e3" providerId="ADAL" clId="{C0246CDF-85AC-4EF9-B70D-4AEA4E56D921}" dt="2025-07-21T11:58:50.982" v="159" actId="1035"/>
          <ac:spMkLst>
            <pc:docMk/>
            <pc:sldMk cId="453923830" sldId="279"/>
            <ac:spMk id="52" creationId="{6717948C-E8A2-CB64-0AE3-3D3405349CB7}"/>
          </ac:spMkLst>
        </pc:spChg>
        <pc:spChg chg="mod">
          <ac:chgData name="Kipchirchir, Moses" userId="64d61687-f919-40f2-9d84-20248d4cd2e3" providerId="ADAL" clId="{C0246CDF-85AC-4EF9-B70D-4AEA4E56D921}" dt="2025-07-21T11:58:50.982" v="159" actId="1035"/>
          <ac:spMkLst>
            <pc:docMk/>
            <pc:sldMk cId="453923830" sldId="279"/>
            <ac:spMk id="53" creationId="{E08C325B-C4F9-EE76-DEC7-1EC44529832A}"/>
          </ac:spMkLst>
        </pc:spChg>
        <pc:spChg chg="mod">
          <ac:chgData name="Kipchirchir, Moses" userId="64d61687-f919-40f2-9d84-20248d4cd2e3" providerId="ADAL" clId="{C0246CDF-85AC-4EF9-B70D-4AEA4E56D921}" dt="2025-07-21T11:58:50.982" v="159" actId="1035"/>
          <ac:spMkLst>
            <pc:docMk/>
            <pc:sldMk cId="453923830" sldId="279"/>
            <ac:spMk id="54" creationId="{0B5136D4-B8AB-73C5-46A3-E2B917A22FDA}"/>
          </ac:spMkLst>
        </pc:spChg>
        <pc:spChg chg="mod">
          <ac:chgData name="Kipchirchir, Moses" userId="64d61687-f919-40f2-9d84-20248d4cd2e3" providerId="ADAL" clId="{C0246CDF-85AC-4EF9-B70D-4AEA4E56D921}" dt="2025-07-21T11:58:50.982" v="159" actId="1035"/>
          <ac:spMkLst>
            <pc:docMk/>
            <pc:sldMk cId="453923830" sldId="279"/>
            <ac:spMk id="55" creationId="{64D8055B-70D7-5FFF-A254-B8D09470D9C3}"/>
          </ac:spMkLst>
        </pc:spChg>
        <pc:spChg chg="mod">
          <ac:chgData name="Kipchirchir, Moses" userId="64d61687-f919-40f2-9d84-20248d4cd2e3" providerId="ADAL" clId="{C0246CDF-85AC-4EF9-B70D-4AEA4E56D921}" dt="2025-07-21T11:58:50.982" v="159" actId="1035"/>
          <ac:spMkLst>
            <pc:docMk/>
            <pc:sldMk cId="453923830" sldId="279"/>
            <ac:spMk id="57" creationId="{DE3BEC04-8365-C008-89DC-8E726AB0DF30}"/>
          </ac:spMkLst>
        </pc:spChg>
        <pc:spChg chg="mod">
          <ac:chgData name="Kipchirchir, Moses" userId="64d61687-f919-40f2-9d84-20248d4cd2e3" providerId="ADAL" clId="{C0246CDF-85AC-4EF9-B70D-4AEA4E56D921}" dt="2025-07-21T11:58:50.982" v="159" actId="1035"/>
          <ac:spMkLst>
            <pc:docMk/>
            <pc:sldMk cId="453923830" sldId="279"/>
            <ac:spMk id="58" creationId="{8D304019-AF33-05ED-2C80-EA2ED52E2998}"/>
          </ac:spMkLst>
        </pc:spChg>
        <pc:grpChg chg="mod">
          <ac:chgData name="Kipchirchir, Moses" userId="64d61687-f919-40f2-9d84-20248d4cd2e3" providerId="ADAL" clId="{C0246CDF-85AC-4EF9-B70D-4AEA4E56D921}" dt="2025-07-21T11:59:24.280" v="167" actId="404"/>
          <ac:grpSpMkLst>
            <pc:docMk/>
            <pc:sldMk cId="453923830" sldId="279"/>
            <ac:grpSpMk id="5" creationId="{34127EAF-D190-F7E8-B468-C7FC62A0C666}"/>
          </ac:grpSpMkLst>
        </pc:grpChg>
        <pc:grpChg chg="mod">
          <ac:chgData name="Kipchirchir, Moses" userId="64d61687-f919-40f2-9d84-20248d4cd2e3" providerId="ADAL" clId="{C0246CDF-85AC-4EF9-B70D-4AEA4E56D921}" dt="2025-07-21T11:59:24.280" v="167" actId="404"/>
          <ac:grpSpMkLst>
            <pc:docMk/>
            <pc:sldMk cId="453923830" sldId="279"/>
            <ac:grpSpMk id="23" creationId="{253C44D7-C4F4-73EA-9A8F-126221D8F2A4}"/>
          </ac:grpSpMkLst>
        </pc:grpChg>
        <pc:grpChg chg="mod">
          <ac:chgData name="Kipchirchir, Moses" userId="64d61687-f919-40f2-9d84-20248d4cd2e3" providerId="ADAL" clId="{C0246CDF-85AC-4EF9-B70D-4AEA4E56D921}" dt="2025-07-21T11:58:50.982" v="159" actId="1035"/>
          <ac:grpSpMkLst>
            <pc:docMk/>
            <pc:sldMk cId="453923830" sldId="279"/>
            <ac:grpSpMk id="25" creationId="{142A8A65-533D-9D44-2F3F-01DC512A06CC}"/>
          </ac:grpSpMkLst>
        </pc:grpChg>
        <pc:grpChg chg="mod">
          <ac:chgData name="Kipchirchir, Moses" userId="64d61687-f919-40f2-9d84-20248d4cd2e3" providerId="ADAL" clId="{C0246CDF-85AC-4EF9-B70D-4AEA4E56D921}" dt="2025-07-21T11:59:24.280" v="167" actId="404"/>
          <ac:grpSpMkLst>
            <pc:docMk/>
            <pc:sldMk cId="453923830" sldId="279"/>
            <ac:grpSpMk id="36" creationId="{9C6D21BD-A4B9-4E3B-C166-FA39B9238051}"/>
          </ac:grpSpMkLst>
        </pc:grpChg>
        <pc:grpChg chg="mod">
          <ac:chgData name="Kipchirchir, Moses" userId="64d61687-f919-40f2-9d84-20248d4cd2e3" providerId="ADAL" clId="{C0246CDF-85AC-4EF9-B70D-4AEA4E56D921}" dt="2025-07-21T11:58:50.982" v="159" actId="1035"/>
          <ac:grpSpMkLst>
            <pc:docMk/>
            <pc:sldMk cId="453923830" sldId="279"/>
            <ac:grpSpMk id="38" creationId="{2BBE2B83-94C7-E526-EEEA-2B51A57110FE}"/>
          </ac:grpSpMkLst>
        </pc:grpChg>
        <pc:grpChg chg="mod">
          <ac:chgData name="Kipchirchir, Moses" userId="64d61687-f919-40f2-9d84-20248d4cd2e3" providerId="ADAL" clId="{C0246CDF-85AC-4EF9-B70D-4AEA4E56D921}" dt="2025-07-21T11:59:24.280" v="167" actId="404"/>
          <ac:grpSpMkLst>
            <pc:docMk/>
            <pc:sldMk cId="453923830" sldId="279"/>
            <ac:grpSpMk id="41" creationId="{20AC1C10-E429-11A3-25FC-2AAE7B668478}"/>
          </ac:grpSpMkLst>
        </pc:grpChg>
        <pc:grpChg chg="mod">
          <ac:chgData name="Kipchirchir, Moses" userId="64d61687-f919-40f2-9d84-20248d4cd2e3" providerId="ADAL" clId="{C0246CDF-85AC-4EF9-B70D-4AEA4E56D921}" dt="2025-07-21T11:58:50.982" v="159" actId="1035"/>
          <ac:grpSpMkLst>
            <pc:docMk/>
            <pc:sldMk cId="453923830" sldId="279"/>
            <ac:grpSpMk id="43" creationId="{064344C1-772C-EAE7-3156-DA601E454EEB}"/>
          </ac:grpSpMkLst>
        </pc:grpChg>
        <pc:grpChg chg="mod">
          <ac:chgData name="Kipchirchir, Moses" userId="64d61687-f919-40f2-9d84-20248d4cd2e3" providerId="ADAL" clId="{C0246CDF-85AC-4EF9-B70D-4AEA4E56D921}" dt="2025-07-21T11:59:24.280" v="167" actId="404"/>
          <ac:grpSpMkLst>
            <pc:docMk/>
            <pc:sldMk cId="453923830" sldId="279"/>
            <ac:grpSpMk id="49" creationId="{A5A0AE72-414E-16B0-38E8-B29F801991E8}"/>
          </ac:grpSpMkLst>
        </pc:grpChg>
        <pc:grpChg chg="mod">
          <ac:chgData name="Kipchirchir, Moses" userId="64d61687-f919-40f2-9d84-20248d4cd2e3" providerId="ADAL" clId="{C0246CDF-85AC-4EF9-B70D-4AEA4E56D921}" dt="2025-07-21T11:58:50.982" v="159" actId="1035"/>
          <ac:grpSpMkLst>
            <pc:docMk/>
            <pc:sldMk cId="453923830" sldId="279"/>
            <ac:grpSpMk id="51" creationId="{3D2F85D3-002C-A98F-A063-73BFD769F8DD}"/>
          </ac:grpSpMkLst>
        </pc:grpChg>
        <pc:grpChg chg="mod">
          <ac:chgData name="Kipchirchir, Moses" userId="64d61687-f919-40f2-9d84-20248d4cd2e3" providerId="ADAL" clId="{C0246CDF-85AC-4EF9-B70D-4AEA4E56D921}" dt="2025-07-21T11:59:24.280" v="167" actId="404"/>
          <ac:grpSpMkLst>
            <pc:docMk/>
            <pc:sldMk cId="453923830" sldId="279"/>
            <ac:grpSpMk id="56" creationId="{F2EA4A30-4ECB-8747-AA2D-F57301C1464C}"/>
          </ac:grpSpMkLst>
        </pc:grpChg>
      </pc:sldChg>
      <pc:sldChg chg="addSp delSp modSp new mod modClrScheme chgLayout">
        <pc:chgData name="Kipchirchir, Moses" userId="64d61687-f919-40f2-9d84-20248d4cd2e3" providerId="ADAL" clId="{C0246CDF-85AC-4EF9-B70D-4AEA4E56D921}" dt="2025-07-21T11:52:33.608" v="19" actId="27636"/>
        <pc:sldMkLst>
          <pc:docMk/>
          <pc:sldMk cId="2425143243" sldId="280"/>
        </pc:sldMkLst>
        <pc:spChg chg="del mod ord">
          <ac:chgData name="Kipchirchir, Moses" userId="64d61687-f919-40f2-9d84-20248d4cd2e3" providerId="ADAL" clId="{C0246CDF-85AC-4EF9-B70D-4AEA4E56D921}" dt="2025-07-21T11:51:53.983" v="12" actId="700"/>
          <ac:spMkLst>
            <pc:docMk/>
            <pc:sldMk cId="2425143243" sldId="280"/>
            <ac:spMk id="2" creationId="{6838FBA0-3F69-8431-A72A-B09BCDB55849}"/>
          </ac:spMkLst>
        </pc:spChg>
        <pc:spChg chg="del mod ord">
          <ac:chgData name="Kipchirchir, Moses" userId="64d61687-f919-40f2-9d84-20248d4cd2e3" providerId="ADAL" clId="{C0246CDF-85AC-4EF9-B70D-4AEA4E56D921}" dt="2025-07-21T11:51:53.983" v="12" actId="700"/>
          <ac:spMkLst>
            <pc:docMk/>
            <pc:sldMk cId="2425143243" sldId="280"/>
            <ac:spMk id="3" creationId="{3787E5C4-E364-A152-1624-2180B11E1153}"/>
          </ac:spMkLst>
        </pc:spChg>
        <pc:spChg chg="mod ord">
          <ac:chgData name="Kipchirchir, Moses" userId="64d61687-f919-40f2-9d84-20248d4cd2e3" providerId="ADAL" clId="{C0246CDF-85AC-4EF9-B70D-4AEA4E56D921}" dt="2025-07-21T11:51:53.983" v="12" actId="700"/>
          <ac:spMkLst>
            <pc:docMk/>
            <pc:sldMk cId="2425143243" sldId="280"/>
            <ac:spMk id="4" creationId="{C44B2340-8EC2-F579-5844-4F053C6B454E}"/>
          </ac:spMkLst>
        </pc:spChg>
        <pc:spChg chg="add mod ord">
          <ac:chgData name="Kipchirchir, Moses" userId="64d61687-f919-40f2-9d84-20248d4cd2e3" providerId="ADAL" clId="{C0246CDF-85AC-4EF9-B70D-4AEA4E56D921}" dt="2025-07-21T11:52:33.608" v="19" actId="27636"/>
          <ac:spMkLst>
            <pc:docMk/>
            <pc:sldMk cId="2425143243" sldId="280"/>
            <ac:spMk id="5" creationId="{43D0AB9B-81B8-1008-4D8C-96E67B4EC53A}"/>
          </ac:spMkLst>
        </pc:spChg>
        <pc:spChg chg="add mod ord">
          <ac:chgData name="Kipchirchir, Moses" userId="64d61687-f919-40f2-9d84-20248d4cd2e3" providerId="ADAL" clId="{C0246CDF-85AC-4EF9-B70D-4AEA4E56D921}" dt="2025-07-21T11:51:59.322" v="15" actId="20577"/>
          <ac:spMkLst>
            <pc:docMk/>
            <pc:sldMk cId="2425143243" sldId="280"/>
            <ac:spMk id="6" creationId="{2BE59DA9-1B94-40C8-8CD9-8381B0804CAC}"/>
          </ac:spMkLst>
        </pc:spChg>
      </pc:sldChg>
      <pc:sldChg chg="addSp delSp modSp new mod modClrScheme chgLayout">
        <pc:chgData name="Kipchirchir, Moses" userId="64d61687-f919-40f2-9d84-20248d4cd2e3" providerId="ADAL" clId="{C0246CDF-85AC-4EF9-B70D-4AEA4E56D921}" dt="2025-07-21T12:52:46.185" v="252" actId="478"/>
        <pc:sldMkLst>
          <pc:docMk/>
          <pc:sldMk cId="522534594" sldId="281"/>
        </pc:sldMkLst>
        <pc:spChg chg="mod ord">
          <ac:chgData name="Kipchirchir, Moses" userId="64d61687-f919-40f2-9d84-20248d4cd2e3" providerId="ADAL" clId="{C0246CDF-85AC-4EF9-B70D-4AEA4E56D921}" dt="2025-07-21T12:52:40.105" v="251" actId="700"/>
          <ac:spMkLst>
            <pc:docMk/>
            <pc:sldMk cId="522534594" sldId="281"/>
            <ac:spMk id="2" creationId="{CAD1F984-F328-DE65-8549-A8942C9149EB}"/>
          </ac:spMkLst>
        </pc:spChg>
        <pc:spChg chg="del">
          <ac:chgData name="Kipchirchir, Moses" userId="64d61687-f919-40f2-9d84-20248d4cd2e3" providerId="ADAL" clId="{C0246CDF-85AC-4EF9-B70D-4AEA4E56D921}" dt="2025-07-21T12:52:04.241" v="239" actId="700"/>
          <ac:spMkLst>
            <pc:docMk/>
            <pc:sldMk cId="522534594" sldId="281"/>
            <ac:spMk id="3" creationId="{7DA43E8E-9757-4DBF-21E8-409171D6A1A5}"/>
          </ac:spMkLst>
        </pc:spChg>
        <pc:spChg chg="del">
          <ac:chgData name="Kipchirchir, Moses" userId="64d61687-f919-40f2-9d84-20248d4cd2e3" providerId="ADAL" clId="{C0246CDF-85AC-4EF9-B70D-4AEA4E56D921}" dt="2025-07-21T12:52:04.241" v="239" actId="700"/>
          <ac:spMkLst>
            <pc:docMk/>
            <pc:sldMk cId="522534594" sldId="281"/>
            <ac:spMk id="4" creationId="{6B59B725-83CC-3ABE-C361-19B0CCD95B53}"/>
          </ac:spMkLst>
        </pc:spChg>
        <pc:spChg chg="add mod ord">
          <ac:chgData name="Kipchirchir, Moses" userId="64d61687-f919-40f2-9d84-20248d4cd2e3" providerId="ADAL" clId="{C0246CDF-85AC-4EF9-B70D-4AEA4E56D921}" dt="2025-07-21T12:52:40.105" v="251" actId="700"/>
          <ac:spMkLst>
            <pc:docMk/>
            <pc:sldMk cId="522534594" sldId="281"/>
            <ac:spMk id="5" creationId="{359F347F-6494-966D-CDFC-8B511074E28F}"/>
          </ac:spMkLst>
        </pc:spChg>
        <pc:spChg chg="add del mod ord">
          <ac:chgData name="Kipchirchir, Moses" userId="64d61687-f919-40f2-9d84-20248d4cd2e3" providerId="ADAL" clId="{C0246CDF-85AC-4EF9-B70D-4AEA4E56D921}" dt="2025-07-21T12:52:46.185" v="252" actId="478"/>
          <ac:spMkLst>
            <pc:docMk/>
            <pc:sldMk cId="522534594" sldId="281"/>
            <ac:spMk id="6" creationId="{B8B0555D-E875-07C2-F151-E1A1B23EBB4C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8C6A91-988B-4B90-A52D-C6FC58EE4322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0BAC04-E5DA-4336-BD70-EBFABCD78B9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4000" dirty="0"/>
            <a:t>A practical, testable framework for evaluating </a:t>
          </a:r>
          <a:r>
            <a:rPr lang="en-US" sz="4000" dirty="0" err="1"/>
            <a:t>Mojaloop</a:t>
          </a:r>
          <a:r>
            <a:rPr lang="en-US" sz="4000" dirty="0"/>
            <a:t> deployments.</a:t>
          </a:r>
        </a:p>
      </dgm:t>
    </dgm:pt>
    <dgm:pt modelId="{7B308818-CBDF-4622-A380-EBBE340E22DE}" type="parTrans" cxnId="{A04F0103-956B-4786-916D-D20C2B3B5959}">
      <dgm:prSet/>
      <dgm:spPr/>
      <dgm:t>
        <a:bodyPr/>
        <a:lstStyle/>
        <a:p>
          <a:endParaRPr lang="en-US" sz="3200"/>
        </a:p>
      </dgm:t>
    </dgm:pt>
    <dgm:pt modelId="{C8F7E47E-3D38-4079-A986-7039EC764F71}" type="sibTrans" cxnId="{A04F0103-956B-4786-916D-D20C2B3B5959}">
      <dgm:prSet phldrT="01" custT="1"/>
      <dgm:spPr/>
      <dgm:t>
        <a:bodyPr/>
        <a:lstStyle/>
        <a:p>
          <a:r>
            <a:rPr lang="en-US" sz="9600"/>
            <a:t>01</a:t>
          </a:r>
        </a:p>
      </dgm:t>
    </dgm:pt>
    <dgm:pt modelId="{45578276-76E8-4DD9-B730-50A94CA617A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4000" dirty="0"/>
            <a:t>Six key QA pillars covering all critical areas.</a:t>
          </a:r>
        </a:p>
      </dgm:t>
    </dgm:pt>
    <dgm:pt modelId="{221D67B0-06C1-45B4-888E-79DA9E75ED9A}" type="parTrans" cxnId="{CB1F0AB7-7CD4-4F94-AEEC-22A28977973F}">
      <dgm:prSet/>
      <dgm:spPr/>
      <dgm:t>
        <a:bodyPr/>
        <a:lstStyle/>
        <a:p>
          <a:endParaRPr lang="en-US" sz="3200"/>
        </a:p>
      </dgm:t>
    </dgm:pt>
    <dgm:pt modelId="{5BEF39B6-098F-4A37-A1B4-0A1D281D78D8}" type="sibTrans" cxnId="{CB1F0AB7-7CD4-4F94-AEEC-22A28977973F}">
      <dgm:prSet phldrT="02" custT="1"/>
      <dgm:spPr/>
      <dgm:t>
        <a:bodyPr/>
        <a:lstStyle/>
        <a:p>
          <a:r>
            <a:rPr lang="en-US" sz="9600"/>
            <a:t>02</a:t>
          </a:r>
        </a:p>
      </dgm:t>
    </dgm:pt>
    <dgm:pt modelId="{5A09C5E0-2F5D-482D-AB70-3F510223622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4000" dirty="0"/>
            <a:t>Tools, checklists, and templates for hands-on validation.</a:t>
          </a:r>
        </a:p>
      </dgm:t>
    </dgm:pt>
    <dgm:pt modelId="{9D4FCB6D-46FF-4B74-BF75-6D62AB32AA09}" type="parTrans" cxnId="{C4968FDF-74F3-4F51-9226-11967D7DD88E}">
      <dgm:prSet/>
      <dgm:spPr/>
      <dgm:t>
        <a:bodyPr/>
        <a:lstStyle/>
        <a:p>
          <a:endParaRPr lang="en-US" sz="3200"/>
        </a:p>
      </dgm:t>
    </dgm:pt>
    <dgm:pt modelId="{65DC5992-31C3-48DD-975B-9D4D118884F2}" type="sibTrans" cxnId="{C4968FDF-74F3-4F51-9226-11967D7DD88E}">
      <dgm:prSet phldrT="03" custT="1"/>
      <dgm:spPr/>
      <dgm:t>
        <a:bodyPr/>
        <a:lstStyle/>
        <a:p>
          <a:r>
            <a:rPr lang="en-US" sz="9600"/>
            <a:t>03</a:t>
          </a:r>
        </a:p>
      </dgm:t>
    </dgm:pt>
    <dgm:pt modelId="{E52FBC4F-A7F3-4C8A-994D-6EECD970BF9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4000" dirty="0"/>
            <a:t>A process that builds confidence across technical teams, regulators, and partners.</a:t>
          </a:r>
        </a:p>
      </dgm:t>
    </dgm:pt>
    <dgm:pt modelId="{464FA283-2D8B-42E3-BBEB-5FF2713D5480}" type="parTrans" cxnId="{6D5E7F42-E809-4374-BE05-D580BC3E7224}">
      <dgm:prSet/>
      <dgm:spPr/>
      <dgm:t>
        <a:bodyPr/>
        <a:lstStyle/>
        <a:p>
          <a:endParaRPr lang="en-US" sz="3200"/>
        </a:p>
      </dgm:t>
    </dgm:pt>
    <dgm:pt modelId="{98F5741E-C06A-4A72-98EB-24A3878D26A8}" type="sibTrans" cxnId="{6D5E7F42-E809-4374-BE05-D580BC3E7224}">
      <dgm:prSet phldrT="04" custT="1"/>
      <dgm:spPr/>
      <dgm:t>
        <a:bodyPr/>
        <a:lstStyle/>
        <a:p>
          <a:r>
            <a:rPr lang="en-US" sz="9600"/>
            <a:t>04</a:t>
          </a:r>
        </a:p>
      </dgm:t>
    </dgm:pt>
    <dgm:pt modelId="{43B7455A-4DDB-4F3B-9779-68857DE23987}" type="pres">
      <dgm:prSet presAssocID="{8E8C6A91-988B-4B90-A52D-C6FC58EE4322}" presName="Name0" presStyleCnt="0">
        <dgm:presLayoutVars>
          <dgm:animLvl val="lvl"/>
          <dgm:resizeHandles val="exact"/>
        </dgm:presLayoutVars>
      </dgm:prSet>
      <dgm:spPr/>
    </dgm:pt>
    <dgm:pt modelId="{C05BFD49-AB8B-4ED7-ABDE-9DE655946906}" type="pres">
      <dgm:prSet presAssocID="{270BAC04-E5DA-4336-BD70-EBFABCD78B9F}" presName="compositeNode" presStyleCnt="0">
        <dgm:presLayoutVars>
          <dgm:bulletEnabled val="1"/>
        </dgm:presLayoutVars>
      </dgm:prSet>
      <dgm:spPr/>
    </dgm:pt>
    <dgm:pt modelId="{B8448DC9-CD5F-473C-814B-9248AD9702DF}" type="pres">
      <dgm:prSet presAssocID="{270BAC04-E5DA-4336-BD70-EBFABCD78B9F}" presName="bgRect" presStyleLbl="alignNode1" presStyleIdx="0" presStyleCnt="4"/>
      <dgm:spPr/>
    </dgm:pt>
    <dgm:pt modelId="{E7D54704-0056-4579-B1EE-9787BAA5583B}" type="pres">
      <dgm:prSet presAssocID="{C8F7E47E-3D38-4079-A986-7039EC764F71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1F4ED0E8-0197-42DA-B83A-C952C44A0DC4}" type="pres">
      <dgm:prSet presAssocID="{270BAC04-E5DA-4336-BD70-EBFABCD78B9F}" presName="nodeRect" presStyleLbl="alignNode1" presStyleIdx="0" presStyleCnt="4">
        <dgm:presLayoutVars>
          <dgm:bulletEnabled val="1"/>
        </dgm:presLayoutVars>
      </dgm:prSet>
      <dgm:spPr/>
    </dgm:pt>
    <dgm:pt modelId="{7E28EC66-2D1F-4197-B88B-1F97DA66A8DF}" type="pres">
      <dgm:prSet presAssocID="{C8F7E47E-3D38-4079-A986-7039EC764F71}" presName="sibTrans" presStyleCnt="0"/>
      <dgm:spPr/>
    </dgm:pt>
    <dgm:pt modelId="{BC2FEC05-55FF-4FA1-A841-1247DFA3AB1D}" type="pres">
      <dgm:prSet presAssocID="{45578276-76E8-4DD9-B730-50A94CA617A8}" presName="compositeNode" presStyleCnt="0">
        <dgm:presLayoutVars>
          <dgm:bulletEnabled val="1"/>
        </dgm:presLayoutVars>
      </dgm:prSet>
      <dgm:spPr/>
    </dgm:pt>
    <dgm:pt modelId="{DC9D6E10-6396-4FC2-B495-51D9419A6457}" type="pres">
      <dgm:prSet presAssocID="{45578276-76E8-4DD9-B730-50A94CA617A8}" presName="bgRect" presStyleLbl="alignNode1" presStyleIdx="1" presStyleCnt="4"/>
      <dgm:spPr/>
    </dgm:pt>
    <dgm:pt modelId="{D78E82E3-8AA7-4520-BAAE-4DDC3746F7FE}" type="pres">
      <dgm:prSet presAssocID="{5BEF39B6-098F-4A37-A1B4-0A1D281D78D8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843D915E-22C7-4ED8-8A2E-2E88EC4A7366}" type="pres">
      <dgm:prSet presAssocID="{45578276-76E8-4DD9-B730-50A94CA617A8}" presName="nodeRect" presStyleLbl="alignNode1" presStyleIdx="1" presStyleCnt="4">
        <dgm:presLayoutVars>
          <dgm:bulletEnabled val="1"/>
        </dgm:presLayoutVars>
      </dgm:prSet>
      <dgm:spPr/>
    </dgm:pt>
    <dgm:pt modelId="{1DD90A23-5571-4DB0-99B5-2E795435E7DB}" type="pres">
      <dgm:prSet presAssocID="{5BEF39B6-098F-4A37-A1B4-0A1D281D78D8}" presName="sibTrans" presStyleCnt="0"/>
      <dgm:spPr/>
    </dgm:pt>
    <dgm:pt modelId="{DD1BD29E-7646-4A83-B308-1496FD83F424}" type="pres">
      <dgm:prSet presAssocID="{5A09C5E0-2F5D-482D-AB70-3F510223622D}" presName="compositeNode" presStyleCnt="0">
        <dgm:presLayoutVars>
          <dgm:bulletEnabled val="1"/>
        </dgm:presLayoutVars>
      </dgm:prSet>
      <dgm:spPr/>
    </dgm:pt>
    <dgm:pt modelId="{D758F564-C1E3-4D15-821B-115E0851B0A3}" type="pres">
      <dgm:prSet presAssocID="{5A09C5E0-2F5D-482D-AB70-3F510223622D}" presName="bgRect" presStyleLbl="alignNode1" presStyleIdx="2" presStyleCnt="4"/>
      <dgm:spPr/>
    </dgm:pt>
    <dgm:pt modelId="{0E906AA5-AD59-4CE3-93CA-E049F7D3118B}" type="pres">
      <dgm:prSet presAssocID="{65DC5992-31C3-48DD-975B-9D4D118884F2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6A02AA39-D6E8-4C37-A42D-5412C282543D}" type="pres">
      <dgm:prSet presAssocID="{5A09C5E0-2F5D-482D-AB70-3F510223622D}" presName="nodeRect" presStyleLbl="alignNode1" presStyleIdx="2" presStyleCnt="4">
        <dgm:presLayoutVars>
          <dgm:bulletEnabled val="1"/>
        </dgm:presLayoutVars>
      </dgm:prSet>
      <dgm:spPr/>
    </dgm:pt>
    <dgm:pt modelId="{C9232595-2A27-43DD-8EF5-F4CBCB5D7FF0}" type="pres">
      <dgm:prSet presAssocID="{65DC5992-31C3-48DD-975B-9D4D118884F2}" presName="sibTrans" presStyleCnt="0"/>
      <dgm:spPr/>
    </dgm:pt>
    <dgm:pt modelId="{90F67D4A-88E7-43D3-9A8E-1C7B64328833}" type="pres">
      <dgm:prSet presAssocID="{E52FBC4F-A7F3-4C8A-994D-6EECD970BF90}" presName="compositeNode" presStyleCnt="0">
        <dgm:presLayoutVars>
          <dgm:bulletEnabled val="1"/>
        </dgm:presLayoutVars>
      </dgm:prSet>
      <dgm:spPr/>
    </dgm:pt>
    <dgm:pt modelId="{4F2426D3-1BAE-4C22-9C5B-3AB001CEF6CA}" type="pres">
      <dgm:prSet presAssocID="{E52FBC4F-A7F3-4C8A-994D-6EECD970BF90}" presName="bgRect" presStyleLbl="alignNode1" presStyleIdx="3" presStyleCnt="4"/>
      <dgm:spPr/>
    </dgm:pt>
    <dgm:pt modelId="{0D018BD9-9649-4CCA-AFDB-A0EC88992A27}" type="pres">
      <dgm:prSet presAssocID="{98F5741E-C06A-4A72-98EB-24A3878D26A8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8A5EE263-BA63-4092-875E-7FA4F6637266}" type="pres">
      <dgm:prSet presAssocID="{E52FBC4F-A7F3-4C8A-994D-6EECD970BF90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A04F0103-956B-4786-916D-D20C2B3B5959}" srcId="{8E8C6A91-988B-4B90-A52D-C6FC58EE4322}" destId="{270BAC04-E5DA-4336-BD70-EBFABCD78B9F}" srcOrd="0" destOrd="0" parTransId="{7B308818-CBDF-4622-A380-EBBE340E22DE}" sibTransId="{C8F7E47E-3D38-4079-A986-7039EC764F71}"/>
    <dgm:cxn modelId="{5AF77905-E486-435C-8971-6621E869BF51}" type="presOf" srcId="{C8F7E47E-3D38-4079-A986-7039EC764F71}" destId="{E7D54704-0056-4579-B1EE-9787BAA5583B}" srcOrd="0" destOrd="0" presId="urn:microsoft.com/office/officeart/2016/7/layout/LinearBlockProcessNumbered"/>
    <dgm:cxn modelId="{36FB3814-31C8-4614-BAA7-B54608B89875}" type="presOf" srcId="{E52FBC4F-A7F3-4C8A-994D-6EECD970BF90}" destId="{8A5EE263-BA63-4092-875E-7FA4F6637266}" srcOrd="1" destOrd="0" presId="urn:microsoft.com/office/officeart/2016/7/layout/LinearBlockProcessNumbered"/>
    <dgm:cxn modelId="{1B823915-F170-4778-BE06-102FB034AA36}" type="presOf" srcId="{E52FBC4F-A7F3-4C8A-994D-6EECD970BF90}" destId="{4F2426D3-1BAE-4C22-9C5B-3AB001CEF6CA}" srcOrd="0" destOrd="0" presId="urn:microsoft.com/office/officeart/2016/7/layout/LinearBlockProcessNumbered"/>
    <dgm:cxn modelId="{2A9C2929-7E84-413C-A0B8-2D4BED495424}" type="presOf" srcId="{45578276-76E8-4DD9-B730-50A94CA617A8}" destId="{DC9D6E10-6396-4FC2-B495-51D9419A6457}" srcOrd="0" destOrd="0" presId="urn:microsoft.com/office/officeart/2016/7/layout/LinearBlockProcessNumbered"/>
    <dgm:cxn modelId="{669CFC31-9C5B-4805-915D-03D91C574D75}" type="presOf" srcId="{270BAC04-E5DA-4336-BD70-EBFABCD78B9F}" destId="{B8448DC9-CD5F-473C-814B-9248AD9702DF}" srcOrd="0" destOrd="0" presId="urn:microsoft.com/office/officeart/2016/7/layout/LinearBlockProcessNumbered"/>
    <dgm:cxn modelId="{6F603C3D-7A90-4671-8D71-6F4188B9BE86}" type="presOf" srcId="{8E8C6A91-988B-4B90-A52D-C6FC58EE4322}" destId="{43B7455A-4DDB-4F3B-9779-68857DE23987}" srcOrd="0" destOrd="0" presId="urn:microsoft.com/office/officeart/2016/7/layout/LinearBlockProcessNumbered"/>
    <dgm:cxn modelId="{6D5E7F42-E809-4374-BE05-D580BC3E7224}" srcId="{8E8C6A91-988B-4B90-A52D-C6FC58EE4322}" destId="{E52FBC4F-A7F3-4C8A-994D-6EECD970BF90}" srcOrd="3" destOrd="0" parTransId="{464FA283-2D8B-42E3-BBEB-5FF2713D5480}" sibTransId="{98F5741E-C06A-4A72-98EB-24A3878D26A8}"/>
    <dgm:cxn modelId="{AB1F2351-FE21-4F94-8F29-195FD25A6A5A}" type="presOf" srcId="{5A09C5E0-2F5D-482D-AB70-3F510223622D}" destId="{D758F564-C1E3-4D15-821B-115E0851B0A3}" srcOrd="0" destOrd="0" presId="urn:microsoft.com/office/officeart/2016/7/layout/LinearBlockProcessNumbered"/>
    <dgm:cxn modelId="{430FE17A-FD58-4D39-A006-889DDD9051EB}" type="presOf" srcId="{5BEF39B6-098F-4A37-A1B4-0A1D281D78D8}" destId="{D78E82E3-8AA7-4520-BAAE-4DDC3746F7FE}" srcOrd="0" destOrd="0" presId="urn:microsoft.com/office/officeart/2016/7/layout/LinearBlockProcessNumbered"/>
    <dgm:cxn modelId="{9E0C6390-A2AE-4771-B4DE-E6F2E6F819BC}" type="presOf" srcId="{98F5741E-C06A-4A72-98EB-24A3878D26A8}" destId="{0D018BD9-9649-4CCA-AFDB-A0EC88992A27}" srcOrd="0" destOrd="0" presId="urn:microsoft.com/office/officeart/2016/7/layout/LinearBlockProcessNumbered"/>
    <dgm:cxn modelId="{74902AA0-7BDC-4E4E-B5F0-26CA1A63DE6D}" type="presOf" srcId="{270BAC04-E5DA-4336-BD70-EBFABCD78B9F}" destId="{1F4ED0E8-0197-42DA-B83A-C952C44A0DC4}" srcOrd="1" destOrd="0" presId="urn:microsoft.com/office/officeart/2016/7/layout/LinearBlockProcessNumbered"/>
    <dgm:cxn modelId="{72B431A8-A9FC-41FC-B7C8-9B0136E01B5A}" type="presOf" srcId="{45578276-76E8-4DD9-B730-50A94CA617A8}" destId="{843D915E-22C7-4ED8-8A2E-2E88EC4A7366}" srcOrd="1" destOrd="0" presId="urn:microsoft.com/office/officeart/2016/7/layout/LinearBlockProcessNumbered"/>
    <dgm:cxn modelId="{CB1F0AB7-7CD4-4F94-AEEC-22A28977973F}" srcId="{8E8C6A91-988B-4B90-A52D-C6FC58EE4322}" destId="{45578276-76E8-4DD9-B730-50A94CA617A8}" srcOrd="1" destOrd="0" parTransId="{221D67B0-06C1-45B4-888E-79DA9E75ED9A}" sibTransId="{5BEF39B6-098F-4A37-A1B4-0A1D281D78D8}"/>
    <dgm:cxn modelId="{A6E9ADB8-A1BC-4D8F-B908-E1EC12FA2140}" type="presOf" srcId="{65DC5992-31C3-48DD-975B-9D4D118884F2}" destId="{0E906AA5-AD59-4CE3-93CA-E049F7D3118B}" srcOrd="0" destOrd="0" presId="urn:microsoft.com/office/officeart/2016/7/layout/LinearBlockProcessNumbered"/>
    <dgm:cxn modelId="{C4968FDF-74F3-4F51-9226-11967D7DD88E}" srcId="{8E8C6A91-988B-4B90-A52D-C6FC58EE4322}" destId="{5A09C5E0-2F5D-482D-AB70-3F510223622D}" srcOrd="2" destOrd="0" parTransId="{9D4FCB6D-46FF-4B74-BF75-6D62AB32AA09}" sibTransId="{65DC5992-31C3-48DD-975B-9D4D118884F2}"/>
    <dgm:cxn modelId="{8F4C9AF9-226B-461F-9CC6-C91C6382BED6}" type="presOf" srcId="{5A09C5E0-2F5D-482D-AB70-3F510223622D}" destId="{6A02AA39-D6E8-4C37-A42D-5412C282543D}" srcOrd="1" destOrd="0" presId="urn:microsoft.com/office/officeart/2016/7/layout/LinearBlockProcessNumbered"/>
    <dgm:cxn modelId="{8AE02815-5324-493C-90BB-446C88177D29}" type="presParOf" srcId="{43B7455A-4DDB-4F3B-9779-68857DE23987}" destId="{C05BFD49-AB8B-4ED7-ABDE-9DE655946906}" srcOrd="0" destOrd="0" presId="urn:microsoft.com/office/officeart/2016/7/layout/LinearBlockProcessNumbered"/>
    <dgm:cxn modelId="{D7EC614F-59AE-4FFC-9405-4D5E338AA89F}" type="presParOf" srcId="{C05BFD49-AB8B-4ED7-ABDE-9DE655946906}" destId="{B8448DC9-CD5F-473C-814B-9248AD9702DF}" srcOrd="0" destOrd="0" presId="urn:microsoft.com/office/officeart/2016/7/layout/LinearBlockProcessNumbered"/>
    <dgm:cxn modelId="{712B2470-3ACF-4BE7-8C9C-87D188987512}" type="presParOf" srcId="{C05BFD49-AB8B-4ED7-ABDE-9DE655946906}" destId="{E7D54704-0056-4579-B1EE-9787BAA5583B}" srcOrd="1" destOrd="0" presId="urn:microsoft.com/office/officeart/2016/7/layout/LinearBlockProcessNumbered"/>
    <dgm:cxn modelId="{41FBC24B-AC56-42AA-BCE2-535C7F86CA2F}" type="presParOf" srcId="{C05BFD49-AB8B-4ED7-ABDE-9DE655946906}" destId="{1F4ED0E8-0197-42DA-B83A-C952C44A0DC4}" srcOrd="2" destOrd="0" presId="urn:microsoft.com/office/officeart/2016/7/layout/LinearBlockProcessNumbered"/>
    <dgm:cxn modelId="{8FABFB37-1EBC-4EDE-B99C-9FE2E18FF3EC}" type="presParOf" srcId="{43B7455A-4DDB-4F3B-9779-68857DE23987}" destId="{7E28EC66-2D1F-4197-B88B-1F97DA66A8DF}" srcOrd="1" destOrd="0" presId="urn:microsoft.com/office/officeart/2016/7/layout/LinearBlockProcessNumbered"/>
    <dgm:cxn modelId="{3F21E5AF-30B5-409B-8CD7-81EDD0CF5D8D}" type="presParOf" srcId="{43B7455A-4DDB-4F3B-9779-68857DE23987}" destId="{BC2FEC05-55FF-4FA1-A841-1247DFA3AB1D}" srcOrd="2" destOrd="0" presId="urn:microsoft.com/office/officeart/2016/7/layout/LinearBlockProcessNumbered"/>
    <dgm:cxn modelId="{D4F6DA64-4C63-4B1A-B0B2-2D91C38B884C}" type="presParOf" srcId="{BC2FEC05-55FF-4FA1-A841-1247DFA3AB1D}" destId="{DC9D6E10-6396-4FC2-B495-51D9419A6457}" srcOrd="0" destOrd="0" presId="urn:microsoft.com/office/officeart/2016/7/layout/LinearBlockProcessNumbered"/>
    <dgm:cxn modelId="{851AF0E6-F4D8-4522-9845-7A9F625DF259}" type="presParOf" srcId="{BC2FEC05-55FF-4FA1-A841-1247DFA3AB1D}" destId="{D78E82E3-8AA7-4520-BAAE-4DDC3746F7FE}" srcOrd="1" destOrd="0" presId="urn:microsoft.com/office/officeart/2016/7/layout/LinearBlockProcessNumbered"/>
    <dgm:cxn modelId="{8FE4DDF4-CF1E-4742-8E35-F066504210A9}" type="presParOf" srcId="{BC2FEC05-55FF-4FA1-A841-1247DFA3AB1D}" destId="{843D915E-22C7-4ED8-8A2E-2E88EC4A7366}" srcOrd="2" destOrd="0" presId="urn:microsoft.com/office/officeart/2016/7/layout/LinearBlockProcessNumbered"/>
    <dgm:cxn modelId="{CE4B0A27-DE60-4340-83ED-CF5C2FE618F6}" type="presParOf" srcId="{43B7455A-4DDB-4F3B-9779-68857DE23987}" destId="{1DD90A23-5571-4DB0-99B5-2E795435E7DB}" srcOrd="3" destOrd="0" presId="urn:microsoft.com/office/officeart/2016/7/layout/LinearBlockProcessNumbered"/>
    <dgm:cxn modelId="{3F7686B7-260B-4377-B948-610F39488AE1}" type="presParOf" srcId="{43B7455A-4DDB-4F3B-9779-68857DE23987}" destId="{DD1BD29E-7646-4A83-B308-1496FD83F424}" srcOrd="4" destOrd="0" presId="urn:microsoft.com/office/officeart/2016/7/layout/LinearBlockProcessNumbered"/>
    <dgm:cxn modelId="{6261078D-0D74-4283-9DCF-14D281F0C8F4}" type="presParOf" srcId="{DD1BD29E-7646-4A83-B308-1496FD83F424}" destId="{D758F564-C1E3-4D15-821B-115E0851B0A3}" srcOrd="0" destOrd="0" presId="urn:microsoft.com/office/officeart/2016/7/layout/LinearBlockProcessNumbered"/>
    <dgm:cxn modelId="{79A93656-1DA7-4EE2-8DF9-5A88E537FFA3}" type="presParOf" srcId="{DD1BD29E-7646-4A83-B308-1496FD83F424}" destId="{0E906AA5-AD59-4CE3-93CA-E049F7D3118B}" srcOrd="1" destOrd="0" presId="urn:microsoft.com/office/officeart/2016/7/layout/LinearBlockProcessNumbered"/>
    <dgm:cxn modelId="{5303CD00-3FB0-4E91-BF86-3313145F2D85}" type="presParOf" srcId="{DD1BD29E-7646-4A83-B308-1496FD83F424}" destId="{6A02AA39-D6E8-4C37-A42D-5412C282543D}" srcOrd="2" destOrd="0" presId="urn:microsoft.com/office/officeart/2016/7/layout/LinearBlockProcessNumbered"/>
    <dgm:cxn modelId="{732E2AC0-12B7-44A2-8C96-AC55B149402A}" type="presParOf" srcId="{43B7455A-4DDB-4F3B-9779-68857DE23987}" destId="{C9232595-2A27-43DD-8EF5-F4CBCB5D7FF0}" srcOrd="5" destOrd="0" presId="urn:microsoft.com/office/officeart/2016/7/layout/LinearBlockProcessNumbered"/>
    <dgm:cxn modelId="{958DB01C-3BFA-4CD2-BE24-CD9C115F315D}" type="presParOf" srcId="{43B7455A-4DDB-4F3B-9779-68857DE23987}" destId="{90F67D4A-88E7-43D3-9A8E-1C7B64328833}" srcOrd="6" destOrd="0" presId="urn:microsoft.com/office/officeart/2016/7/layout/LinearBlockProcessNumbered"/>
    <dgm:cxn modelId="{9C012296-6BC8-40D7-AFFE-0FFEF4B4DD5C}" type="presParOf" srcId="{90F67D4A-88E7-43D3-9A8E-1C7B64328833}" destId="{4F2426D3-1BAE-4C22-9C5B-3AB001CEF6CA}" srcOrd="0" destOrd="0" presId="urn:microsoft.com/office/officeart/2016/7/layout/LinearBlockProcessNumbered"/>
    <dgm:cxn modelId="{F577C078-C039-418E-88AF-8BDA775FCF21}" type="presParOf" srcId="{90F67D4A-88E7-43D3-9A8E-1C7B64328833}" destId="{0D018BD9-9649-4CCA-AFDB-A0EC88992A27}" srcOrd="1" destOrd="0" presId="urn:microsoft.com/office/officeart/2016/7/layout/LinearBlockProcessNumbered"/>
    <dgm:cxn modelId="{F560492C-56DE-47AC-9408-AE7BFAE5F5FE}" type="presParOf" srcId="{90F67D4A-88E7-43D3-9A8E-1C7B64328833}" destId="{8A5EE263-BA63-4092-875E-7FA4F6637266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71BCCF-C2C4-4066-8701-F5B44FE05F67}" type="doc">
      <dgm:prSet loTypeId="urn:microsoft.com/office/officeart/2018/2/layout/IconCircle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GB"/>
        </a:p>
      </dgm:t>
    </dgm:pt>
    <dgm:pt modelId="{C7C2BE90-C44F-49FC-9456-0699582ABD21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3600" b="1" dirty="0"/>
            <a:t>Configuration Validation</a:t>
          </a:r>
          <a:r>
            <a:rPr lang="en-US" sz="3600" dirty="0"/>
            <a:t> — correct setup, compliance, and environment readiness.</a:t>
          </a:r>
          <a:endParaRPr lang="en-GB" sz="3600" dirty="0"/>
        </a:p>
      </dgm:t>
    </dgm:pt>
    <dgm:pt modelId="{4BF3C306-DD7D-4E30-AE82-2B752B41E826}" type="parTrans" cxnId="{9A7357E7-B03B-4DE5-B252-22402D2F728E}">
      <dgm:prSet/>
      <dgm:spPr/>
      <dgm:t>
        <a:bodyPr/>
        <a:lstStyle/>
        <a:p>
          <a:endParaRPr lang="en-GB" sz="3600"/>
        </a:p>
      </dgm:t>
    </dgm:pt>
    <dgm:pt modelId="{65245A27-ADFA-418D-A624-9601AE971AF1}" type="sibTrans" cxnId="{9A7357E7-B03B-4DE5-B252-22402D2F728E}">
      <dgm:prSet/>
      <dgm:spPr/>
      <dgm:t>
        <a:bodyPr/>
        <a:lstStyle/>
        <a:p>
          <a:pPr>
            <a:lnSpc>
              <a:spcPct val="100000"/>
            </a:lnSpc>
          </a:pPr>
          <a:endParaRPr lang="en-GB" sz="2800"/>
        </a:p>
      </dgm:t>
    </dgm:pt>
    <dgm:pt modelId="{EFDB8E87-2CEE-4B70-85A0-1F461826C06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600" b="1" dirty="0"/>
            <a:t>Functionality Testing</a:t>
          </a:r>
          <a:r>
            <a:rPr lang="en-US" sz="3600" dirty="0"/>
            <a:t> — core payment flows (payments, error handling, business rules)</a:t>
          </a:r>
        </a:p>
      </dgm:t>
    </dgm:pt>
    <dgm:pt modelId="{15FC3769-1E43-44B8-851B-41F0179AD1E6}" type="parTrans" cxnId="{3A190A04-6811-43B7-8987-A84FCC3851AA}">
      <dgm:prSet/>
      <dgm:spPr/>
      <dgm:t>
        <a:bodyPr/>
        <a:lstStyle/>
        <a:p>
          <a:endParaRPr lang="en-GB" sz="3600"/>
        </a:p>
      </dgm:t>
    </dgm:pt>
    <dgm:pt modelId="{4B0CBDAA-0688-409E-A6FB-63A291C86F91}" type="sibTrans" cxnId="{3A190A04-6811-43B7-8987-A84FCC3851AA}">
      <dgm:prSet/>
      <dgm:spPr/>
      <dgm:t>
        <a:bodyPr/>
        <a:lstStyle/>
        <a:p>
          <a:pPr>
            <a:lnSpc>
              <a:spcPct val="100000"/>
            </a:lnSpc>
          </a:pPr>
          <a:endParaRPr lang="en-GB" sz="2800"/>
        </a:p>
      </dgm:t>
    </dgm:pt>
    <dgm:pt modelId="{68CAE0C7-1FEF-40AF-BF4D-6DDFBEE74D7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600" b="1" dirty="0"/>
            <a:t>Security Assessment</a:t>
          </a:r>
          <a:r>
            <a:rPr lang="en-US" sz="3600" dirty="0"/>
            <a:t> — encryption, access control, vulnerabilities, auditability.</a:t>
          </a:r>
        </a:p>
      </dgm:t>
    </dgm:pt>
    <dgm:pt modelId="{2B264D26-4AF3-4451-B089-74E9BB2B4050}" type="parTrans" cxnId="{987A3730-2515-458B-8644-A84FF8E666C5}">
      <dgm:prSet/>
      <dgm:spPr/>
      <dgm:t>
        <a:bodyPr/>
        <a:lstStyle/>
        <a:p>
          <a:endParaRPr lang="en-GB" sz="3600"/>
        </a:p>
      </dgm:t>
    </dgm:pt>
    <dgm:pt modelId="{521BEE2D-3516-4E1C-9184-0E7AB6927A52}" type="sibTrans" cxnId="{987A3730-2515-458B-8644-A84FF8E666C5}">
      <dgm:prSet/>
      <dgm:spPr/>
      <dgm:t>
        <a:bodyPr/>
        <a:lstStyle/>
        <a:p>
          <a:pPr>
            <a:lnSpc>
              <a:spcPct val="100000"/>
            </a:lnSpc>
          </a:pPr>
          <a:endParaRPr lang="en-GB" sz="2800"/>
        </a:p>
      </dgm:t>
    </dgm:pt>
    <dgm:pt modelId="{50ECFDAB-FF98-4DDA-9204-1A3800F56D8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600" b="1" dirty="0"/>
            <a:t>Interoperability Readiness</a:t>
          </a:r>
          <a:r>
            <a:rPr lang="en-US" sz="3600" dirty="0"/>
            <a:t> — API conformance, DFSP onboarding, directory services.</a:t>
          </a:r>
        </a:p>
      </dgm:t>
    </dgm:pt>
    <dgm:pt modelId="{35F3D9A7-FFD8-41DE-AE2D-C22E38CE6D43}" type="parTrans" cxnId="{58BEF6E3-04E4-45E4-B917-C7461C893C6D}">
      <dgm:prSet/>
      <dgm:spPr/>
      <dgm:t>
        <a:bodyPr/>
        <a:lstStyle/>
        <a:p>
          <a:endParaRPr lang="en-GB" sz="3600"/>
        </a:p>
      </dgm:t>
    </dgm:pt>
    <dgm:pt modelId="{CC3D88FF-0D96-40DA-84EC-6761D97E7875}" type="sibTrans" cxnId="{58BEF6E3-04E4-45E4-B917-C7461C893C6D}">
      <dgm:prSet/>
      <dgm:spPr/>
      <dgm:t>
        <a:bodyPr/>
        <a:lstStyle/>
        <a:p>
          <a:pPr>
            <a:lnSpc>
              <a:spcPct val="100000"/>
            </a:lnSpc>
          </a:pPr>
          <a:endParaRPr lang="en-GB" sz="2800"/>
        </a:p>
      </dgm:t>
    </dgm:pt>
    <dgm:pt modelId="{386E828E-0C7A-491F-A850-F9DB6BD57A5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600" b="1" dirty="0"/>
            <a:t>Performance &amp; Scalability</a:t>
          </a:r>
          <a:r>
            <a:rPr lang="en-US" sz="3600" dirty="0"/>
            <a:t> — throughput, load handling, recovery.</a:t>
          </a:r>
        </a:p>
      </dgm:t>
    </dgm:pt>
    <dgm:pt modelId="{C10710CE-3DD7-4C69-9A6C-672F02D35F8A}" type="parTrans" cxnId="{8C3ED857-F7A8-4B4F-A87A-C8D2DEA407C7}">
      <dgm:prSet/>
      <dgm:spPr/>
      <dgm:t>
        <a:bodyPr/>
        <a:lstStyle/>
        <a:p>
          <a:endParaRPr lang="en-GB" sz="3600"/>
        </a:p>
      </dgm:t>
    </dgm:pt>
    <dgm:pt modelId="{474AAF26-BFEA-4A7C-83CD-3516F87320C4}" type="sibTrans" cxnId="{8C3ED857-F7A8-4B4F-A87A-C8D2DEA407C7}">
      <dgm:prSet/>
      <dgm:spPr/>
      <dgm:t>
        <a:bodyPr/>
        <a:lstStyle/>
        <a:p>
          <a:pPr>
            <a:lnSpc>
              <a:spcPct val="100000"/>
            </a:lnSpc>
          </a:pPr>
          <a:endParaRPr lang="en-GB" sz="2800"/>
        </a:p>
      </dgm:t>
    </dgm:pt>
    <dgm:pt modelId="{0DF4583D-9B78-416A-AEFC-26E84C8B7EF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600" b="1" dirty="0"/>
            <a:t>Project Governance</a:t>
          </a:r>
          <a:r>
            <a:rPr lang="en-US" sz="3600" dirty="0"/>
            <a:t> — delivery discipline, scope control, risk and change management.</a:t>
          </a:r>
        </a:p>
      </dgm:t>
    </dgm:pt>
    <dgm:pt modelId="{1CB487A4-8724-4C5B-9361-39083DDF92FE}" type="parTrans" cxnId="{7DF319A9-FDAB-4382-83E0-08EE21C4E53E}">
      <dgm:prSet/>
      <dgm:spPr/>
      <dgm:t>
        <a:bodyPr/>
        <a:lstStyle/>
        <a:p>
          <a:endParaRPr lang="en-GB" sz="3600"/>
        </a:p>
      </dgm:t>
    </dgm:pt>
    <dgm:pt modelId="{4AEFCFC7-F34E-4C45-BCF4-1044FF396C66}" type="sibTrans" cxnId="{7DF319A9-FDAB-4382-83E0-08EE21C4E53E}">
      <dgm:prSet/>
      <dgm:spPr/>
      <dgm:t>
        <a:bodyPr/>
        <a:lstStyle/>
        <a:p>
          <a:endParaRPr lang="en-GB" sz="2800"/>
        </a:p>
      </dgm:t>
    </dgm:pt>
    <dgm:pt modelId="{EA701393-88E3-4B2F-8A0F-A764E78269C1}" type="pres">
      <dgm:prSet presAssocID="{CD71BCCF-C2C4-4066-8701-F5B44FE05F67}" presName="root" presStyleCnt="0">
        <dgm:presLayoutVars>
          <dgm:dir/>
          <dgm:resizeHandles val="exact"/>
        </dgm:presLayoutVars>
      </dgm:prSet>
      <dgm:spPr/>
    </dgm:pt>
    <dgm:pt modelId="{3D8D05AB-5A54-4022-9BDD-0ED4EBCE02F8}" type="pres">
      <dgm:prSet presAssocID="{CD71BCCF-C2C4-4066-8701-F5B44FE05F67}" presName="container" presStyleCnt="0">
        <dgm:presLayoutVars>
          <dgm:dir/>
          <dgm:resizeHandles val="exact"/>
        </dgm:presLayoutVars>
      </dgm:prSet>
      <dgm:spPr/>
    </dgm:pt>
    <dgm:pt modelId="{8CA17F3E-E135-45FD-BD9B-63A32C6C07FA}" type="pres">
      <dgm:prSet presAssocID="{C7C2BE90-C44F-49FC-9456-0699582ABD21}" presName="compNode" presStyleCnt="0"/>
      <dgm:spPr/>
    </dgm:pt>
    <dgm:pt modelId="{4B037940-6F0E-4F84-964F-6DE9290CAE8F}" type="pres">
      <dgm:prSet presAssocID="{C7C2BE90-C44F-49FC-9456-0699582ABD21}" presName="iconBgRect" presStyleLbl="bgShp" presStyleIdx="0" presStyleCnt="6"/>
      <dgm:spPr/>
    </dgm:pt>
    <dgm:pt modelId="{3E10A188-4B93-4B17-AC66-5E5CCEF9B7A8}" type="pres">
      <dgm:prSet presAssocID="{C7C2BE90-C44F-49FC-9456-0699582ABD21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C102D30D-F8A9-4DF3-8841-B2BA76114049}" type="pres">
      <dgm:prSet presAssocID="{C7C2BE90-C44F-49FC-9456-0699582ABD21}" presName="spaceRect" presStyleCnt="0"/>
      <dgm:spPr/>
    </dgm:pt>
    <dgm:pt modelId="{8C76B31E-4F4A-4511-8D13-06B695C724CE}" type="pres">
      <dgm:prSet presAssocID="{C7C2BE90-C44F-49FC-9456-0699582ABD21}" presName="textRect" presStyleLbl="revTx" presStyleIdx="0" presStyleCnt="6">
        <dgm:presLayoutVars>
          <dgm:chMax val="1"/>
          <dgm:chPref val="1"/>
        </dgm:presLayoutVars>
      </dgm:prSet>
      <dgm:spPr/>
    </dgm:pt>
    <dgm:pt modelId="{7CD2A0F8-ACD5-4545-820F-853FDCF0B0F1}" type="pres">
      <dgm:prSet presAssocID="{65245A27-ADFA-418D-A624-9601AE971AF1}" presName="sibTrans" presStyleLbl="sibTrans2D1" presStyleIdx="0" presStyleCnt="0"/>
      <dgm:spPr/>
    </dgm:pt>
    <dgm:pt modelId="{53CD218A-456B-4E43-A7DD-BC49449F9954}" type="pres">
      <dgm:prSet presAssocID="{EFDB8E87-2CEE-4B70-85A0-1F461826C067}" presName="compNode" presStyleCnt="0"/>
      <dgm:spPr/>
    </dgm:pt>
    <dgm:pt modelId="{EC69D203-1FF0-4EC2-93E8-2E447BBEC801}" type="pres">
      <dgm:prSet presAssocID="{EFDB8E87-2CEE-4B70-85A0-1F461826C067}" presName="iconBgRect" presStyleLbl="bgShp" presStyleIdx="1" presStyleCnt="6"/>
      <dgm:spPr/>
    </dgm:pt>
    <dgm:pt modelId="{9A7FF565-0057-4398-A18E-EEF30D5B12C1}" type="pres">
      <dgm:prSet presAssocID="{EFDB8E87-2CEE-4B70-85A0-1F461826C06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F784B200-FFA7-4CF3-B9E9-DFBFA03AF8E8}" type="pres">
      <dgm:prSet presAssocID="{EFDB8E87-2CEE-4B70-85A0-1F461826C067}" presName="spaceRect" presStyleCnt="0"/>
      <dgm:spPr/>
    </dgm:pt>
    <dgm:pt modelId="{F952A582-7309-490A-932A-647DFC911BA6}" type="pres">
      <dgm:prSet presAssocID="{EFDB8E87-2CEE-4B70-85A0-1F461826C067}" presName="textRect" presStyleLbl="revTx" presStyleIdx="1" presStyleCnt="6">
        <dgm:presLayoutVars>
          <dgm:chMax val="1"/>
          <dgm:chPref val="1"/>
        </dgm:presLayoutVars>
      </dgm:prSet>
      <dgm:spPr/>
    </dgm:pt>
    <dgm:pt modelId="{8880EC78-2F77-4F42-AEAD-374DF02CD4F1}" type="pres">
      <dgm:prSet presAssocID="{4B0CBDAA-0688-409E-A6FB-63A291C86F91}" presName="sibTrans" presStyleLbl="sibTrans2D1" presStyleIdx="0" presStyleCnt="0"/>
      <dgm:spPr/>
    </dgm:pt>
    <dgm:pt modelId="{F444C18E-1BC3-4AA8-983C-2E9F1B3EC73D}" type="pres">
      <dgm:prSet presAssocID="{68CAE0C7-1FEF-40AF-BF4D-6DDFBEE74D70}" presName="compNode" presStyleCnt="0"/>
      <dgm:spPr/>
    </dgm:pt>
    <dgm:pt modelId="{9902C409-546A-4CD1-A7AE-053A235F9438}" type="pres">
      <dgm:prSet presAssocID="{68CAE0C7-1FEF-40AF-BF4D-6DDFBEE74D70}" presName="iconBgRect" presStyleLbl="bgShp" presStyleIdx="2" presStyleCnt="6"/>
      <dgm:spPr/>
    </dgm:pt>
    <dgm:pt modelId="{A6E2A4A8-73F1-4CCA-AEF8-56760C140653}" type="pres">
      <dgm:prSet presAssocID="{68CAE0C7-1FEF-40AF-BF4D-6DDFBEE74D70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redder"/>
        </a:ext>
      </dgm:extLst>
    </dgm:pt>
    <dgm:pt modelId="{B5733284-22A5-41FF-BD93-8C063D016A60}" type="pres">
      <dgm:prSet presAssocID="{68CAE0C7-1FEF-40AF-BF4D-6DDFBEE74D70}" presName="spaceRect" presStyleCnt="0"/>
      <dgm:spPr/>
    </dgm:pt>
    <dgm:pt modelId="{BE9C4283-7214-4759-9C96-4564D3027562}" type="pres">
      <dgm:prSet presAssocID="{68CAE0C7-1FEF-40AF-BF4D-6DDFBEE74D70}" presName="textRect" presStyleLbl="revTx" presStyleIdx="2" presStyleCnt="6">
        <dgm:presLayoutVars>
          <dgm:chMax val="1"/>
          <dgm:chPref val="1"/>
        </dgm:presLayoutVars>
      </dgm:prSet>
      <dgm:spPr/>
    </dgm:pt>
    <dgm:pt modelId="{A6172A3A-297F-4AEF-AAAF-D89E7F6A827D}" type="pres">
      <dgm:prSet presAssocID="{521BEE2D-3516-4E1C-9184-0E7AB6927A52}" presName="sibTrans" presStyleLbl="sibTrans2D1" presStyleIdx="0" presStyleCnt="0"/>
      <dgm:spPr/>
    </dgm:pt>
    <dgm:pt modelId="{196325B4-D565-42A2-838E-EFDAA520AF3A}" type="pres">
      <dgm:prSet presAssocID="{50ECFDAB-FF98-4DDA-9204-1A3800F56D80}" presName="compNode" presStyleCnt="0"/>
      <dgm:spPr/>
    </dgm:pt>
    <dgm:pt modelId="{AED5D40C-A9BE-43B2-82A8-C4396BF08232}" type="pres">
      <dgm:prSet presAssocID="{50ECFDAB-FF98-4DDA-9204-1A3800F56D80}" presName="iconBgRect" presStyleLbl="bgShp" presStyleIdx="3" presStyleCnt="6"/>
      <dgm:spPr/>
    </dgm:pt>
    <dgm:pt modelId="{2B1991E2-F162-4585-BB24-75E83529FCB6}" type="pres">
      <dgm:prSet presAssocID="{50ECFDAB-FF98-4DDA-9204-1A3800F56D80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74074147-4B1E-40C9-9829-696BDF99162B}" type="pres">
      <dgm:prSet presAssocID="{50ECFDAB-FF98-4DDA-9204-1A3800F56D80}" presName="spaceRect" presStyleCnt="0"/>
      <dgm:spPr/>
    </dgm:pt>
    <dgm:pt modelId="{216BEEFC-A76A-4AC6-803D-C89D21AFF423}" type="pres">
      <dgm:prSet presAssocID="{50ECFDAB-FF98-4DDA-9204-1A3800F56D80}" presName="textRect" presStyleLbl="revTx" presStyleIdx="3" presStyleCnt="6">
        <dgm:presLayoutVars>
          <dgm:chMax val="1"/>
          <dgm:chPref val="1"/>
        </dgm:presLayoutVars>
      </dgm:prSet>
      <dgm:spPr/>
    </dgm:pt>
    <dgm:pt modelId="{8245EBDE-C90B-4ED2-BA62-2B6478EED693}" type="pres">
      <dgm:prSet presAssocID="{CC3D88FF-0D96-40DA-84EC-6761D97E7875}" presName="sibTrans" presStyleLbl="sibTrans2D1" presStyleIdx="0" presStyleCnt="0"/>
      <dgm:spPr/>
    </dgm:pt>
    <dgm:pt modelId="{991890CC-5346-459C-BDDF-BACA96F9AD51}" type="pres">
      <dgm:prSet presAssocID="{386E828E-0C7A-491F-A850-F9DB6BD57A56}" presName="compNode" presStyleCnt="0"/>
      <dgm:spPr/>
    </dgm:pt>
    <dgm:pt modelId="{907A616F-7FFA-43BA-87A6-F5AF72EE3466}" type="pres">
      <dgm:prSet presAssocID="{386E828E-0C7A-491F-A850-F9DB6BD57A56}" presName="iconBgRect" presStyleLbl="bgShp" presStyleIdx="4" presStyleCnt="6"/>
      <dgm:spPr/>
    </dgm:pt>
    <dgm:pt modelId="{F3CCA744-9EA0-4EDE-978B-DECCE30CF4E2}" type="pres">
      <dgm:prSet presAssocID="{386E828E-0C7A-491F-A850-F9DB6BD57A5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ream"/>
        </a:ext>
      </dgm:extLst>
    </dgm:pt>
    <dgm:pt modelId="{7BCB2DEB-D0EC-4DC3-ADAC-31AC0E3DBE32}" type="pres">
      <dgm:prSet presAssocID="{386E828E-0C7A-491F-A850-F9DB6BD57A56}" presName="spaceRect" presStyleCnt="0"/>
      <dgm:spPr/>
    </dgm:pt>
    <dgm:pt modelId="{6EA371B3-62F5-415A-856F-56DCBBA23653}" type="pres">
      <dgm:prSet presAssocID="{386E828E-0C7A-491F-A850-F9DB6BD57A56}" presName="textRect" presStyleLbl="revTx" presStyleIdx="4" presStyleCnt="6">
        <dgm:presLayoutVars>
          <dgm:chMax val="1"/>
          <dgm:chPref val="1"/>
        </dgm:presLayoutVars>
      </dgm:prSet>
      <dgm:spPr/>
    </dgm:pt>
    <dgm:pt modelId="{3E9BFCAC-853F-48C9-9AD6-8F294B1CD4BF}" type="pres">
      <dgm:prSet presAssocID="{474AAF26-BFEA-4A7C-83CD-3516F87320C4}" presName="sibTrans" presStyleLbl="sibTrans2D1" presStyleIdx="0" presStyleCnt="0"/>
      <dgm:spPr/>
    </dgm:pt>
    <dgm:pt modelId="{022180A1-8A12-4DB8-B8E0-13D7A8C8F19D}" type="pres">
      <dgm:prSet presAssocID="{0DF4583D-9B78-416A-AEFC-26E84C8B7EFA}" presName="compNode" presStyleCnt="0"/>
      <dgm:spPr/>
    </dgm:pt>
    <dgm:pt modelId="{280E98D6-1337-4C3B-9BD3-54B789C10708}" type="pres">
      <dgm:prSet presAssocID="{0DF4583D-9B78-416A-AEFC-26E84C8B7EFA}" presName="iconBgRect" presStyleLbl="bgShp" presStyleIdx="5" presStyleCnt="6"/>
      <dgm:spPr/>
    </dgm:pt>
    <dgm:pt modelId="{1D4D63F2-56D6-4D50-B935-BBAC7F80981F}" type="pres">
      <dgm:prSet presAssocID="{0DF4583D-9B78-416A-AEFC-26E84C8B7EFA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270AFDBB-931D-4387-BAF6-47A8A0111F48}" type="pres">
      <dgm:prSet presAssocID="{0DF4583D-9B78-416A-AEFC-26E84C8B7EFA}" presName="spaceRect" presStyleCnt="0"/>
      <dgm:spPr/>
    </dgm:pt>
    <dgm:pt modelId="{58AA9D01-6B54-4E36-BEC8-C74D12427206}" type="pres">
      <dgm:prSet presAssocID="{0DF4583D-9B78-416A-AEFC-26E84C8B7EFA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3A190A04-6811-43B7-8987-A84FCC3851AA}" srcId="{CD71BCCF-C2C4-4066-8701-F5B44FE05F67}" destId="{EFDB8E87-2CEE-4B70-85A0-1F461826C067}" srcOrd="1" destOrd="0" parTransId="{15FC3769-1E43-44B8-851B-41F0179AD1E6}" sibTransId="{4B0CBDAA-0688-409E-A6FB-63A291C86F91}"/>
    <dgm:cxn modelId="{B209DB07-5431-4C5A-8053-8931B6D5333D}" type="presOf" srcId="{4B0CBDAA-0688-409E-A6FB-63A291C86F91}" destId="{8880EC78-2F77-4F42-AEAD-374DF02CD4F1}" srcOrd="0" destOrd="0" presId="urn:microsoft.com/office/officeart/2018/2/layout/IconCircleList"/>
    <dgm:cxn modelId="{637ED40C-A8F1-4E54-AAA0-67BCC2C624D5}" type="presOf" srcId="{EFDB8E87-2CEE-4B70-85A0-1F461826C067}" destId="{F952A582-7309-490A-932A-647DFC911BA6}" srcOrd="0" destOrd="0" presId="urn:microsoft.com/office/officeart/2018/2/layout/IconCircleList"/>
    <dgm:cxn modelId="{2DED211E-E772-47D5-B5F3-93447BA435A4}" type="presOf" srcId="{0DF4583D-9B78-416A-AEFC-26E84C8B7EFA}" destId="{58AA9D01-6B54-4E36-BEC8-C74D12427206}" srcOrd="0" destOrd="0" presId="urn:microsoft.com/office/officeart/2018/2/layout/IconCircleList"/>
    <dgm:cxn modelId="{987A3730-2515-458B-8644-A84FF8E666C5}" srcId="{CD71BCCF-C2C4-4066-8701-F5B44FE05F67}" destId="{68CAE0C7-1FEF-40AF-BF4D-6DDFBEE74D70}" srcOrd="2" destOrd="0" parTransId="{2B264D26-4AF3-4451-B089-74E9BB2B4050}" sibTransId="{521BEE2D-3516-4E1C-9184-0E7AB6927A52}"/>
    <dgm:cxn modelId="{28CBAF5C-322C-42E3-9B2F-3C0B77CE7D6F}" type="presOf" srcId="{C7C2BE90-C44F-49FC-9456-0699582ABD21}" destId="{8C76B31E-4F4A-4511-8D13-06B695C724CE}" srcOrd="0" destOrd="0" presId="urn:microsoft.com/office/officeart/2018/2/layout/IconCircleList"/>
    <dgm:cxn modelId="{553A955F-C68E-4847-B07B-498A9454FA39}" type="presOf" srcId="{474AAF26-BFEA-4A7C-83CD-3516F87320C4}" destId="{3E9BFCAC-853F-48C9-9AD6-8F294B1CD4BF}" srcOrd="0" destOrd="0" presId="urn:microsoft.com/office/officeart/2018/2/layout/IconCircleList"/>
    <dgm:cxn modelId="{3E062373-CE00-4D05-84CD-A4A7A2D1887B}" type="presOf" srcId="{CD71BCCF-C2C4-4066-8701-F5B44FE05F67}" destId="{EA701393-88E3-4B2F-8A0F-A764E78269C1}" srcOrd="0" destOrd="0" presId="urn:microsoft.com/office/officeart/2018/2/layout/IconCircleList"/>
    <dgm:cxn modelId="{F6D95E54-A0B3-40DC-91D8-6E28B5482CF6}" type="presOf" srcId="{68CAE0C7-1FEF-40AF-BF4D-6DDFBEE74D70}" destId="{BE9C4283-7214-4759-9C96-4564D3027562}" srcOrd="0" destOrd="0" presId="urn:microsoft.com/office/officeart/2018/2/layout/IconCircleList"/>
    <dgm:cxn modelId="{8C3ED857-F7A8-4B4F-A87A-C8D2DEA407C7}" srcId="{CD71BCCF-C2C4-4066-8701-F5B44FE05F67}" destId="{386E828E-0C7A-491F-A850-F9DB6BD57A56}" srcOrd="4" destOrd="0" parTransId="{C10710CE-3DD7-4C69-9A6C-672F02D35F8A}" sibTransId="{474AAF26-BFEA-4A7C-83CD-3516F87320C4}"/>
    <dgm:cxn modelId="{40893B79-61C4-47F7-A0C2-93FE3E29A5DE}" type="presOf" srcId="{386E828E-0C7A-491F-A850-F9DB6BD57A56}" destId="{6EA371B3-62F5-415A-856F-56DCBBA23653}" srcOrd="0" destOrd="0" presId="urn:microsoft.com/office/officeart/2018/2/layout/IconCircleList"/>
    <dgm:cxn modelId="{EACC537C-2560-4765-97AF-B82818F34B4B}" type="presOf" srcId="{521BEE2D-3516-4E1C-9184-0E7AB6927A52}" destId="{A6172A3A-297F-4AEF-AAAF-D89E7F6A827D}" srcOrd="0" destOrd="0" presId="urn:microsoft.com/office/officeart/2018/2/layout/IconCircleList"/>
    <dgm:cxn modelId="{BDF58D83-6EE7-4416-98C2-CF3ECFD14E34}" type="presOf" srcId="{65245A27-ADFA-418D-A624-9601AE971AF1}" destId="{7CD2A0F8-ACD5-4545-820F-853FDCF0B0F1}" srcOrd="0" destOrd="0" presId="urn:microsoft.com/office/officeart/2018/2/layout/IconCircleList"/>
    <dgm:cxn modelId="{7DF319A9-FDAB-4382-83E0-08EE21C4E53E}" srcId="{CD71BCCF-C2C4-4066-8701-F5B44FE05F67}" destId="{0DF4583D-9B78-416A-AEFC-26E84C8B7EFA}" srcOrd="5" destOrd="0" parTransId="{1CB487A4-8724-4C5B-9361-39083DDF92FE}" sibTransId="{4AEFCFC7-F34E-4C45-BCF4-1044FF396C66}"/>
    <dgm:cxn modelId="{C52556DC-28EB-4858-A80C-D43CB97BD749}" type="presOf" srcId="{CC3D88FF-0D96-40DA-84EC-6761D97E7875}" destId="{8245EBDE-C90B-4ED2-BA62-2B6478EED693}" srcOrd="0" destOrd="0" presId="urn:microsoft.com/office/officeart/2018/2/layout/IconCircleList"/>
    <dgm:cxn modelId="{58BEF6E3-04E4-45E4-B917-C7461C893C6D}" srcId="{CD71BCCF-C2C4-4066-8701-F5B44FE05F67}" destId="{50ECFDAB-FF98-4DDA-9204-1A3800F56D80}" srcOrd="3" destOrd="0" parTransId="{35F3D9A7-FFD8-41DE-AE2D-C22E38CE6D43}" sibTransId="{CC3D88FF-0D96-40DA-84EC-6761D97E7875}"/>
    <dgm:cxn modelId="{9A7357E7-B03B-4DE5-B252-22402D2F728E}" srcId="{CD71BCCF-C2C4-4066-8701-F5B44FE05F67}" destId="{C7C2BE90-C44F-49FC-9456-0699582ABD21}" srcOrd="0" destOrd="0" parTransId="{4BF3C306-DD7D-4E30-AE82-2B752B41E826}" sibTransId="{65245A27-ADFA-418D-A624-9601AE971AF1}"/>
    <dgm:cxn modelId="{A1F404FB-7B94-441B-BDE7-981AD7F6CA6D}" type="presOf" srcId="{50ECFDAB-FF98-4DDA-9204-1A3800F56D80}" destId="{216BEEFC-A76A-4AC6-803D-C89D21AFF423}" srcOrd="0" destOrd="0" presId="urn:microsoft.com/office/officeart/2018/2/layout/IconCircleList"/>
    <dgm:cxn modelId="{947C01B7-EB89-4BB9-89CF-F81BB760BC8D}" type="presParOf" srcId="{EA701393-88E3-4B2F-8A0F-A764E78269C1}" destId="{3D8D05AB-5A54-4022-9BDD-0ED4EBCE02F8}" srcOrd="0" destOrd="0" presId="urn:microsoft.com/office/officeart/2018/2/layout/IconCircleList"/>
    <dgm:cxn modelId="{F87E31AB-1E22-477B-8B5D-BFFAB04F7228}" type="presParOf" srcId="{3D8D05AB-5A54-4022-9BDD-0ED4EBCE02F8}" destId="{8CA17F3E-E135-45FD-BD9B-63A32C6C07FA}" srcOrd="0" destOrd="0" presId="urn:microsoft.com/office/officeart/2018/2/layout/IconCircleList"/>
    <dgm:cxn modelId="{07CAD37A-23B5-43A0-8C4E-B4D4058E6757}" type="presParOf" srcId="{8CA17F3E-E135-45FD-BD9B-63A32C6C07FA}" destId="{4B037940-6F0E-4F84-964F-6DE9290CAE8F}" srcOrd="0" destOrd="0" presId="urn:microsoft.com/office/officeart/2018/2/layout/IconCircleList"/>
    <dgm:cxn modelId="{8DAAF452-79DF-4CB3-88EC-4037349A5A66}" type="presParOf" srcId="{8CA17F3E-E135-45FD-BD9B-63A32C6C07FA}" destId="{3E10A188-4B93-4B17-AC66-5E5CCEF9B7A8}" srcOrd="1" destOrd="0" presId="urn:microsoft.com/office/officeart/2018/2/layout/IconCircleList"/>
    <dgm:cxn modelId="{F14E112A-EAF0-485A-B245-22B02F93C79A}" type="presParOf" srcId="{8CA17F3E-E135-45FD-BD9B-63A32C6C07FA}" destId="{C102D30D-F8A9-4DF3-8841-B2BA76114049}" srcOrd="2" destOrd="0" presId="urn:microsoft.com/office/officeart/2018/2/layout/IconCircleList"/>
    <dgm:cxn modelId="{0E8AC0BA-C3DA-4EDA-B267-AB8B7F19F6CC}" type="presParOf" srcId="{8CA17F3E-E135-45FD-BD9B-63A32C6C07FA}" destId="{8C76B31E-4F4A-4511-8D13-06B695C724CE}" srcOrd="3" destOrd="0" presId="urn:microsoft.com/office/officeart/2018/2/layout/IconCircleList"/>
    <dgm:cxn modelId="{A8E583BC-D8CD-47F5-BA69-3EA2FC5B69ED}" type="presParOf" srcId="{3D8D05AB-5A54-4022-9BDD-0ED4EBCE02F8}" destId="{7CD2A0F8-ACD5-4545-820F-853FDCF0B0F1}" srcOrd="1" destOrd="0" presId="urn:microsoft.com/office/officeart/2018/2/layout/IconCircleList"/>
    <dgm:cxn modelId="{E902DFF4-B46B-479A-9805-962BC2936E6A}" type="presParOf" srcId="{3D8D05AB-5A54-4022-9BDD-0ED4EBCE02F8}" destId="{53CD218A-456B-4E43-A7DD-BC49449F9954}" srcOrd="2" destOrd="0" presId="urn:microsoft.com/office/officeart/2018/2/layout/IconCircleList"/>
    <dgm:cxn modelId="{C765D71C-5BC6-441A-8BD5-43C7C9FD133F}" type="presParOf" srcId="{53CD218A-456B-4E43-A7DD-BC49449F9954}" destId="{EC69D203-1FF0-4EC2-93E8-2E447BBEC801}" srcOrd="0" destOrd="0" presId="urn:microsoft.com/office/officeart/2018/2/layout/IconCircleList"/>
    <dgm:cxn modelId="{CE454070-AB34-4D93-B414-FAEFF11FD157}" type="presParOf" srcId="{53CD218A-456B-4E43-A7DD-BC49449F9954}" destId="{9A7FF565-0057-4398-A18E-EEF30D5B12C1}" srcOrd="1" destOrd="0" presId="urn:microsoft.com/office/officeart/2018/2/layout/IconCircleList"/>
    <dgm:cxn modelId="{FB3375A1-4FE3-4D33-9F77-DDB1715A1F33}" type="presParOf" srcId="{53CD218A-456B-4E43-A7DD-BC49449F9954}" destId="{F784B200-FFA7-4CF3-B9E9-DFBFA03AF8E8}" srcOrd="2" destOrd="0" presId="urn:microsoft.com/office/officeart/2018/2/layout/IconCircleList"/>
    <dgm:cxn modelId="{36D75494-5F28-4DC2-BD37-C23C4089C4F8}" type="presParOf" srcId="{53CD218A-456B-4E43-A7DD-BC49449F9954}" destId="{F952A582-7309-490A-932A-647DFC911BA6}" srcOrd="3" destOrd="0" presId="urn:microsoft.com/office/officeart/2018/2/layout/IconCircleList"/>
    <dgm:cxn modelId="{8F7E5DB2-D2EA-4E1D-A0E1-BAD6325C1BC5}" type="presParOf" srcId="{3D8D05AB-5A54-4022-9BDD-0ED4EBCE02F8}" destId="{8880EC78-2F77-4F42-AEAD-374DF02CD4F1}" srcOrd="3" destOrd="0" presId="urn:microsoft.com/office/officeart/2018/2/layout/IconCircleList"/>
    <dgm:cxn modelId="{19BC5518-1DF7-4EB6-80ED-E60D5DFA1120}" type="presParOf" srcId="{3D8D05AB-5A54-4022-9BDD-0ED4EBCE02F8}" destId="{F444C18E-1BC3-4AA8-983C-2E9F1B3EC73D}" srcOrd="4" destOrd="0" presId="urn:microsoft.com/office/officeart/2018/2/layout/IconCircleList"/>
    <dgm:cxn modelId="{C634270B-F0F8-48F6-B0F5-500ADA7B6491}" type="presParOf" srcId="{F444C18E-1BC3-4AA8-983C-2E9F1B3EC73D}" destId="{9902C409-546A-4CD1-A7AE-053A235F9438}" srcOrd="0" destOrd="0" presId="urn:microsoft.com/office/officeart/2018/2/layout/IconCircleList"/>
    <dgm:cxn modelId="{3C3F97A1-92C5-4A64-B3B0-F462DF746D6C}" type="presParOf" srcId="{F444C18E-1BC3-4AA8-983C-2E9F1B3EC73D}" destId="{A6E2A4A8-73F1-4CCA-AEF8-56760C140653}" srcOrd="1" destOrd="0" presId="urn:microsoft.com/office/officeart/2018/2/layout/IconCircleList"/>
    <dgm:cxn modelId="{6B3FFA9B-FA11-4D83-8D51-570073124B6E}" type="presParOf" srcId="{F444C18E-1BC3-4AA8-983C-2E9F1B3EC73D}" destId="{B5733284-22A5-41FF-BD93-8C063D016A60}" srcOrd="2" destOrd="0" presId="urn:microsoft.com/office/officeart/2018/2/layout/IconCircleList"/>
    <dgm:cxn modelId="{DA59FF95-7E0E-4971-91BA-D3E90B959CCA}" type="presParOf" srcId="{F444C18E-1BC3-4AA8-983C-2E9F1B3EC73D}" destId="{BE9C4283-7214-4759-9C96-4564D3027562}" srcOrd="3" destOrd="0" presId="urn:microsoft.com/office/officeart/2018/2/layout/IconCircleList"/>
    <dgm:cxn modelId="{1EFB0B59-43BB-4DF3-A780-1544211310C9}" type="presParOf" srcId="{3D8D05AB-5A54-4022-9BDD-0ED4EBCE02F8}" destId="{A6172A3A-297F-4AEF-AAAF-D89E7F6A827D}" srcOrd="5" destOrd="0" presId="urn:microsoft.com/office/officeart/2018/2/layout/IconCircleList"/>
    <dgm:cxn modelId="{A701507F-FE0F-447C-BB5D-1CE2765EB5FF}" type="presParOf" srcId="{3D8D05AB-5A54-4022-9BDD-0ED4EBCE02F8}" destId="{196325B4-D565-42A2-838E-EFDAA520AF3A}" srcOrd="6" destOrd="0" presId="urn:microsoft.com/office/officeart/2018/2/layout/IconCircleList"/>
    <dgm:cxn modelId="{401D2BB6-F114-43E1-A233-9A8F2D777BFF}" type="presParOf" srcId="{196325B4-D565-42A2-838E-EFDAA520AF3A}" destId="{AED5D40C-A9BE-43B2-82A8-C4396BF08232}" srcOrd="0" destOrd="0" presId="urn:microsoft.com/office/officeart/2018/2/layout/IconCircleList"/>
    <dgm:cxn modelId="{021CDF9B-568A-4A08-A523-6B025D446398}" type="presParOf" srcId="{196325B4-D565-42A2-838E-EFDAA520AF3A}" destId="{2B1991E2-F162-4585-BB24-75E83529FCB6}" srcOrd="1" destOrd="0" presId="urn:microsoft.com/office/officeart/2018/2/layout/IconCircleList"/>
    <dgm:cxn modelId="{2B27675C-7D05-4F37-B095-396846E8B0EB}" type="presParOf" srcId="{196325B4-D565-42A2-838E-EFDAA520AF3A}" destId="{74074147-4B1E-40C9-9829-696BDF99162B}" srcOrd="2" destOrd="0" presId="urn:microsoft.com/office/officeart/2018/2/layout/IconCircleList"/>
    <dgm:cxn modelId="{2E936C1C-3AC8-4C7C-9F6C-4668113404C3}" type="presParOf" srcId="{196325B4-D565-42A2-838E-EFDAA520AF3A}" destId="{216BEEFC-A76A-4AC6-803D-C89D21AFF423}" srcOrd="3" destOrd="0" presId="urn:microsoft.com/office/officeart/2018/2/layout/IconCircleList"/>
    <dgm:cxn modelId="{2A0AB400-1AEC-4AEC-BD1B-C7AC43534E1A}" type="presParOf" srcId="{3D8D05AB-5A54-4022-9BDD-0ED4EBCE02F8}" destId="{8245EBDE-C90B-4ED2-BA62-2B6478EED693}" srcOrd="7" destOrd="0" presId="urn:microsoft.com/office/officeart/2018/2/layout/IconCircleList"/>
    <dgm:cxn modelId="{88D3EB33-6B42-431C-9072-C4DA868625E6}" type="presParOf" srcId="{3D8D05AB-5A54-4022-9BDD-0ED4EBCE02F8}" destId="{991890CC-5346-459C-BDDF-BACA96F9AD51}" srcOrd="8" destOrd="0" presId="urn:microsoft.com/office/officeart/2018/2/layout/IconCircleList"/>
    <dgm:cxn modelId="{4173D8FD-F46D-4B41-90EB-79FA4CDCB19E}" type="presParOf" srcId="{991890CC-5346-459C-BDDF-BACA96F9AD51}" destId="{907A616F-7FFA-43BA-87A6-F5AF72EE3466}" srcOrd="0" destOrd="0" presId="urn:microsoft.com/office/officeart/2018/2/layout/IconCircleList"/>
    <dgm:cxn modelId="{23DCE886-2CEF-4661-A684-A1FB81CA5CB6}" type="presParOf" srcId="{991890CC-5346-459C-BDDF-BACA96F9AD51}" destId="{F3CCA744-9EA0-4EDE-978B-DECCE30CF4E2}" srcOrd="1" destOrd="0" presId="urn:microsoft.com/office/officeart/2018/2/layout/IconCircleList"/>
    <dgm:cxn modelId="{08C672FB-698C-4104-A177-FA095FE28B1A}" type="presParOf" srcId="{991890CC-5346-459C-BDDF-BACA96F9AD51}" destId="{7BCB2DEB-D0EC-4DC3-ADAC-31AC0E3DBE32}" srcOrd="2" destOrd="0" presId="urn:microsoft.com/office/officeart/2018/2/layout/IconCircleList"/>
    <dgm:cxn modelId="{CC64A329-5688-4A64-B54D-38D6F77B717E}" type="presParOf" srcId="{991890CC-5346-459C-BDDF-BACA96F9AD51}" destId="{6EA371B3-62F5-415A-856F-56DCBBA23653}" srcOrd="3" destOrd="0" presId="urn:microsoft.com/office/officeart/2018/2/layout/IconCircleList"/>
    <dgm:cxn modelId="{6283F594-C23C-460B-98D9-15A14AD4F99F}" type="presParOf" srcId="{3D8D05AB-5A54-4022-9BDD-0ED4EBCE02F8}" destId="{3E9BFCAC-853F-48C9-9AD6-8F294B1CD4BF}" srcOrd="9" destOrd="0" presId="urn:microsoft.com/office/officeart/2018/2/layout/IconCircleList"/>
    <dgm:cxn modelId="{1628618B-9BA5-445D-98F8-1F23670D7B93}" type="presParOf" srcId="{3D8D05AB-5A54-4022-9BDD-0ED4EBCE02F8}" destId="{022180A1-8A12-4DB8-B8E0-13D7A8C8F19D}" srcOrd="10" destOrd="0" presId="urn:microsoft.com/office/officeart/2018/2/layout/IconCircleList"/>
    <dgm:cxn modelId="{1C5AC32F-6FF6-4E76-9127-4CB0C6F6CBE3}" type="presParOf" srcId="{022180A1-8A12-4DB8-B8E0-13D7A8C8F19D}" destId="{280E98D6-1337-4C3B-9BD3-54B789C10708}" srcOrd="0" destOrd="0" presId="urn:microsoft.com/office/officeart/2018/2/layout/IconCircleList"/>
    <dgm:cxn modelId="{419C22F5-5159-4AC8-B1ED-0AF30287A2F0}" type="presParOf" srcId="{022180A1-8A12-4DB8-B8E0-13D7A8C8F19D}" destId="{1D4D63F2-56D6-4D50-B935-BBAC7F80981F}" srcOrd="1" destOrd="0" presId="urn:microsoft.com/office/officeart/2018/2/layout/IconCircleList"/>
    <dgm:cxn modelId="{09F80357-80EC-433E-BB43-41D435CD4E59}" type="presParOf" srcId="{022180A1-8A12-4DB8-B8E0-13D7A8C8F19D}" destId="{270AFDBB-931D-4387-BAF6-47A8A0111F48}" srcOrd="2" destOrd="0" presId="urn:microsoft.com/office/officeart/2018/2/layout/IconCircleList"/>
    <dgm:cxn modelId="{560CF2CA-2CD7-4FD6-B809-D9320E9A7D61}" type="presParOf" srcId="{022180A1-8A12-4DB8-B8E0-13D7A8C8F19D}" destId="{58AA9D01-6B54-4E36-BEC8-C74D1242720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6A4146-E46A-4E92-ADD3-899A3B133827}" type="doc">
      <dgm:prSet loTypeId="urn:microsoft.com/office/officeart/2017/3/layout/DropPinTimeline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95C8427-054D-4332-A54B-28F61AB1AE0B}">
      <dgm:prSet custT="1"/>
      <dgm:spPr/>
      <dgm:t>
        <a:bodyPr/>
        <a:lstStyle/>
        <a:p>
          <a:pPr>
            <a:defRPr b="1"/>
          </a:pPr>
          <a:r>
            <a:rPr lang="en-US" sz="4400"/>
            <a:t>2025</a:t>
          </a:r>
        </a:p>
      </dgm:t>
    </dgm:pt>
    <dgm:pt modelId="{6169A4BB-F763-4A2A-8A82-20164D3936AE}" type="parTrans" cxnId="{6172A728-EAE4-457F-9C4D-051BB8ED736D}">
      <dgm:prSet/>
      <dgm:spPr/>
      <dgm:t>
        <a:bodyPr/>
        <a:lstStyle/>
        <a:p>
          <a:endParaRPr lang="en-US" sz="4000"/>
        </a:p>
      </dgm:t>
    </dgm:pt>
    <dgm:pt modelId="{E98A6F67-D5A6-4D18-AC78-92CEBC2EFE2F}" type="sibTrans" cxnId="{6172A728-EAE4-457F-9C4D-051BB8ED736D}">
      <dgm:prSet/>
      <dgm:spPr/>
      <dgm:t>
        <a:bodyPr/>
        <a:lstStyle/>
        <a:p>
          <a:endParaRPr lang="en-US" sz="4000"/>
        </a:p>
      </dgm:t>
    </dgm:pt>
    <dgm:pt modelId="{209B8299-D49E-4E8D-BEF8-089B3439BC58}">
      <dgm:prSet custT="1"/>
      <dgm:spPr/>
      <dgm:t>
        <a:bodyPr/>
        <a:lstStyle/>
        <a:p>
          <a:r>
            <a:rPr lang="en-US" sz="3200"/>
            <a:t>Community Review (Q3 2025): Stakeholder engagement on final framework</a:t>
          </a:r>
        </a:p>
      </dgm:t>
    </dgm:pt>
    <dgm:pt modelId="{BB3E338E-3907-4B5E-8901-2D135E3B4FDC}" type="parTrans" cxnId="{7EDAF4B7-78D1-4664-9C9E-BB0968B8E54E}">
      <dgm:prSet/>
      <dgm:spPr/>
      <dgm:t>
        <a:bodyPr/>
        <a:lstStyle/>
        <a:p>
          <a:endParaRPr lang="en-US" sz="4000"/>
        </a:p>
      </dgm:t>
    </dgm:pt>
    <dgm:pt modelId="{4DF19769-04B5-406C-A420-779CDEE7F11D}" type="sibTrans" cxnId="{7EDAF4B7-78D1-4664-9C9E-BB0968B8E54E}">
      <dgm:prSet/>
      <dgm:spPr/>
      <dgm:t>
        <a:bodyPr/>
        <a:lstStyle/>
        <a:p>
          <a:endParaRPr lang="en-US" sz="4000"/>
        </a:p>
      </dgm:t>
    </dgm:pt>
    <dgm:pt modelId="{2759F102-D81B-41DC-A160-FBFB4CC83E92}">
      <dgm:prSet custT="1"/>
      <dgm:spPr/>
      <dgm:t>
        <a:bodyPr/>
        <a:lstStyle/>
        <a:p>
          <a:pPr>
            <a:defRPr b="1"/>
          </a:pPr>
          <a:r>
            <a:rPr lang="en-US" sz="4400"/>
            <a:t>Oct. 2025</a:t>
          </a:r>
        </a:p>
      </dgm:t>
    </dgm:pt>
    <dgm:pt modelId="{FA7031AD-2132-430F-94D4-6940AF39203F}" type="parTrans" cxnId="{35F3E0E4-B838-4EEC-BBA3-6E8864A7B4B2}">
      <dgm:prSet/>
      <dgm:spPr/>
      <dgm:t>
        <a:bodyPr/>
        <a:lstStyle/>
        <a:p>
          <a:endParaRPr lang="en-US" sz="4000"/>
        </a:p>
      </dgm:t>
    </dgm:pt>
    <dgm:pt modelId="{C26BF4F8-A85F-4509-970F-2E3E26C25DC0}" type="sibTrans" cxnId="{35F3E0E4-B838-4EEC-BBA3-6E8864A7B4B2}">
      <dgm:prSet/>
      <dgm:spPr/>
      <dgm:t>
        <a:bodyPr/>
        <a:lstStyle/>
        <a:p>
          <a:endParaRPr lang="en-US" sz="4000"/>
        </a:p>
      </dgm:t>
    </dgm:pt>
    <dgm:pt modelId="{9E0B8563-753A-460D-AC8D-130B99EA6AC7}">
      <dgm:prSet custT="1"/>
      <dgm:spPr/>
      <dgm:t>
        <a:bodyPr/>
        <a:lstStyle/>
        <a:p>
          <a:r>
            <a:rPr lang="en-US" sz="3200"/>
            <a:t>Official Release (October 2025): Publish the QA Framework and Toolkit for general use </a:t>
          </a:r>
        </a:p>
      </dgm:t>
    </dgm:pt>
    <dgm:pt modelId="{49BFAF71-0241-4300-9044-1D504D85BF40}" type="parTrans" cxnId="{C7A918FE-011C-4668-B5C8-52792CB409B6}">
      <dgm:prSet/>
      <dgm:spPr/>
      <dgm:t>
        <a:bodyPr/>
        <a:lstStyle/>
        <a:p>
          <a:endParaRPr lang="en-US" sz="4000"/>
        </a:p>
      </dgm:t>
    </dgm:pt>
    <dgm:pt modelId="{A4DA7C16-7B51-4F90-A7EE-8744C60614CA}" type="sibTrans" cxnId="{C7A918FE-011C-4668-B5C8-52792CB409B6}">
      <dgm:prSet/>
      <dgm:spPr/>
      <dgm:t>
        <a:bodyPr/>
        <a:lstStyle/>
        <a:p>
          <a:endParaRPr lang="en-US" sz="4000"/>
        </a:p>
      </dgm:t>
    </dgm:pt>
    <dgm:pt modelId="{300F1663-6B72-4FBB-9A4B-ED49A520F51C}">
      <dgm:prSet custT="1"/>
      <dgm:spPr/>
      <dgm:t>
        <a:bodyPr/>
        <a:lstStyle/>
        <a:p>
          <a:pPr>
            <a:defRPr b="1"/>
          </a:pPr>
          <a:r>
            <a:rPr lang="en-US" sz="4400"/>
            <a:t>2025</a:t>
          </a:r>
        </a:p>
      </dgm:t>
    </dgm:pt>
    <dgm:pt modelId="{EBE4E4AA-8AD4-4064-B8D5-700282A4E28C}" type="parTrans" cxnId="{C3D6C8D2-396B-477F-BFAB-AA2151421F6B}">
      <dgm:prSet/>
      <dgm:spPr/>
      <dgm:t>
        <a:bodyPr/>
        <a:lstStyle/>
        <a:p>
          <a:endParaRPr lang="en-US" sz="4000"/>
        </a:p>
      </dgm:t>
    </dgm:pt>
    <dgm:pt modelId="{C297A660-F91C-4FC4-A7F0-257F19904C91}" type="sibTrans" cxnId="{C3D6C8D2-396B-477F-BFAB-AA2151421F6B}">
      <dgm:prSet/>
      <dgm:spPr/>
      <dgm:t>
        <a:bodyPr/>
        <a:lstStyle/>
        <a:p>
          <a:endParaRPr lang="en-US" sz="4000"/>
        </a:p>
      </dgm:t>
    </dgm:pt>
    <dgm:pt modelId="{1AC0BF18-49CE-448F-8FCD-9FE3C403E512}">
      <dgm:prSet custT="1"/>
      <dgm:spPr/>
      <dgm:t>
        <a:bodyPr/>
        <a:lstStyle/>
        <a:p>
          <a:r>
            <a:rPr lang="en-US" sz="3200"/>
            <a:t>Adoption &amp; Support (Q4 2025): Early adopters begin using the framework for new deployments</a:t>
          </a:r>
        </a:p>
      </dgm:t>
    </dgm:pt>
    <dgm:pt modelId="{3FE5E1F7-8277-43DF-8252-CECAB1DC4692}" type="parTrans" cxnId="{4AE618A7-AEFB-41FA-B4D8-DE26333ADD13}">
      <dgm:prSet/>
      <dgm:spPr/>
      <dgm:t>
        <a:bodyPr/>
        <a:lstStyle/>
        <a:p>
          <a:endParaRPr lang="en-US" sz="4000"/>
        </a:p>
      </dgm:t>
    </dgm:pt>
    <dgm:pt modelId="{90086A05-FB97-4B37-BC1A-0CDEBDD62BDB}" type="sibTrans" cxnId="{4AE618A7-AEFB-41FA-B4D8-DE26333ADD13}">
      <dgm:prSet/>
      <dgm:spPr/>
      <dgm:t>
        <a:bodyPr/>
        <a:lstStyle/>
        <a:p>
          <a:endParaRPr lang="en-US" sz="4000"/>
        </a:p>
      </dgm:t>
    </dgm:pt>
    <dgm:pt modelId="{23C5AD7A-9E23-468A-BE7A-2310785C9065}">
      <dgm:prSet custT="1"/>
      <dgm:spPr/>
      <dgm:t>
        <a:bodyPr/>
        <a:lstStyle/>
        <a:p>
          <a:pPr>
            <a:defRPr b="1"/>
          </a:pPr>
          <a:r>
            <a:rPr lang="en-US" sz="4400"/>
            <a:t>2026</a:t>
          </a:r>
        </a:p>
      </dgm:t>
    </dgm:pt>
    <dgm:pt modelId="{A7FE2909-C643-48B2-9231-DF7C5D5D380B}" type="parTrans" cxnId="{0851C695-B9BF-4C77-AB4B-0BC7699EA8E2}">
      <dgm:prSet/>
      <dgm:spPr/>
      <dgm:t>
        <a:bodyPr/>
        <a:lstStyle/>
        <a:p>
          <a:endParaRPr lang="en-US" sz="4000"/>
        </a:p>
      </dgm:t>
    </dgm:pt>
    <dgm:pt modelId="{8C7E56FB-FE34-4F27-B99B-45211AC1DC35}" type="sibTrans" cxnId="{0851C695-B9BF-4C77-AB4B-0BC7699EA8E2}">
      <dgm:prSet/>
      <dgm:spPr/>
      <dgm:t>
        <a:bodyPr/>
        <a:lstStyle/>
        <a:p>
          <a:endParaRPr lang="en-US" sz="4000"/>
        </a:p>
      </dgm:t>
    </dgm:pt>
    <dgm:pt modelId="{F193E9E1-363E-4716-8504-A88F7E95B438}">
      <dgm:prSet custT="1"/>
      <dgm:spPr/>
      <dgm:t>
        <a:bodyPr/>
        <a:lstStyle/>
        <a:p>
          <a:r>
            <a:rPr lang="en-US" sz="3200"/>
            <a:t>Integration into Mojaloop Ecosystem (2026): Incorporate QA framework into Mojaloop’s standard adoption process</a:t>
          </a:r>
        </a:p>
      </dgm:t>
    </dgm:pt>
    <dgm:pt modelId="{DECCBDA7-1AB6-42F1-B5D9-E7E49D65A3D2}" type="parTrans" cxnId="{EF116E5C-0701-43D3-BB76-4DB972DE6D30}">
      <dgm:prSet/>
      <dgm:spPr/>
      <dgm:t>
        <a:bodyPr/>
        <a:lstStyle/>
        <a:p>
          <a:endParaRPr lang="en-US" sz="4000"/>
        </a:p>
      </dgm:t>
    </dgm:pt>
    <dgm:pt modelId="{2D6E0D31-79AF-495B-96F8-7C983474DE2E}" type="sibTrans" cxnId="{EF116E5C-0701-43D3-BB76-4DB972DE6D30}">
      <dgm:prSet/>
      <dgm:spPr/>
      <dgm:t>
        <a:bodyPr/>
        <a:lstStyle/>
        <a:p>
          <a:endParaRPr lang="en-US" sz="4000"/>
        </a:p>
      </dgm:t>
    </dgm:pt>
    <dgm:pt modelId="{83002AD7-A423-46A8-9EDE-AA284BE6DADB}">
      <dgm:prSet custT="1"/>
      <dgm:spPr/>
      <dgm:t>
        <a:bodyPr/>
        <a:lstStyle/>
        <a:p>
          <a:pPr>
            <a:defRPr b="1"/>
          </a:pPr>
          <a:r>
            <a:rPr lang="en-US" sz="4400"/>
            <a:t>Ongoing</a:t>
          </a:r>
        </a:p>
      </dgm:t>
    </dgm:pt>
    <dgm:pt modelId="{CE103494-52A0-4FD7-9F10-2CF0DC467C13}" type="parTrans" cxnId="{488A38BA-25BD-4AD0-8925-9316D2E353AF}">
      <dgm:prSet/>
      <dgm:spPr/>
      <dgm:t>
        <a:bodyPr/>
        <a:lstStyle/>
        <a:p>
          <a:endParaRPr lang="en-US" sz="4000"/>
        </a:p>
      </dgm:t>
    </dgm:pt>
    <dgm:pt modelId="{F1CA543B-3912-4FAF-ACEC-72EAE8A0EF9B}" type="sibTrans" cxnId="{488A38BA-25BD-4AD0-8925-9316D2E353AF}">
      <dgm:prSet/>
      <dgm:spPr/>
      <dgm:t>
        <a:bodyPr/>
        <a:lstStyle/>
        <a:p>
          <a:endParaRPr lang="en-US" sz="4000"/>
        </a:p>
      </dgm:t>
    </dgm:pt>
    <dgm:pt modelId="{D64717BF-26AB-4501-BAB3-58CE864B51DA}">
      <dgm:prSet custT="1"/>
      <dgm:spPr/>
      <dgm:t>
        <a:bodyPr/>
        <a:lstStyle/>
        <a:p>
          <a:r>
            <a:rPr lang="en-US" sz="3200"/>
            <a:t>Maintenance: Define ownership for updating the toolkit</a:t>
          </a:r>
        </a:p>
      </dgm:t>
    </dgm:pt>
    <dgm:pt modelId="{560ECD3A-7870-411B-B90A-BBCF7BD6EE91}" type="parTrans" cxnId="{D890BED1-988A-40A3-AE94-DBA9EE44BBCF}">
      <dgm:prSet/>
      <dgm:spPr/>
      <dgm:t>
        <a:bodyPr/>
        <a:lstStyle/>
        <a:p>
          <a:endParaRPr lang="en-US" sz="4000"/>
        </a:p>
      </dgm:t>
    </dgm:pt>
    <dgm:pt modelId="{9FFEEEF3-81BF-41E5-B4A2-0BE274E62B28}" type="sibTrans" cxnId="{D890BED1-988A-40A3-AE94-DBA9EE44BBCF}">
      <dgm:prSet/>
      <dgm:spPr/>
      <dgm:t>
        <a:bodyPr/>
        <a:lstStyle/>
        <a:p>
          <a:endParaRPr lang="en-US" sz="4000"/>
        </a:p>
      </dgm:t>
    </dgm:pt>
    <dgm:pt modelId="{F7346BCB-F37A-4ED0-912C-2D158B606999}" type="pres">
      <dgm:prSet presAssocID="{5D6A4146-E46A-4E92-ADD3-899A3B133827}" presName="root" presStyleCnt="0">
        <dgm:presLayoutVars>
          <dgm:chMax/>
          <dgm:chPref/>
          <dgm:animLvl val="lvl"/>
        </dgm:presLayoutVars>
      </dgm:prSet>
      <dgm:spPr/>
    </dgm:pt>
    <dgm:pt modelId="{2051FCA1-77E7-45E1-B91F-0BCD017ACC1F}" type="pres">
      <dgm:prSet presAssocID="{5D6A4146-E46A-4E92-ADD3-899A3B133827}" presName="divider" presStyleLbl="fgAcc1" presStyleIdx="0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gm:spPr>
    </dgm:pt>
    <dgm:pt modelId="{E3C14DC0-32CA-45F9-BE7A-11E1A7453DD6}" type="pres">
      <dgm:prSet presAssocID="{5D6A4146-E46A-4E92-ADD3-899A3B133827}" presName="nodes" presStyleCnt="0">
        <dgm:presLayoutVars>
          <dgm:chMax/>
          <dgm:chPref/>
          <dgm:animLvl val="lvl"/>
        </dgm:presLayoutVars>
      </dgm:prSet>
      <dgm:spPr/>
    </dgm:pt>
    <dgm:pt modelId="{A7027218-F9F9-4372-ACB4-ABAF98A09233}" type="pres">
      <dgm:prSet presAssocID="{395C8427-054D-4332-A54B-28F61AB1AE0B}" presName="composite" presStyleCnt="0"/>
      <dgm:spPr/>
    </dgm:pt>
    <dgm:pt modelId="{8B86C931-B82D-47A9-A3F0-DD07414AA4F4}" type="pres">
      <dgm:prSet presAssocID="{395C8427-054D-4332-A54B-28F61AB1AE0B}" presName="ConnectorPoint" presStyleLbl="lnNode1" presStyleIdx="0" presStyleCnt="5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31E2E518-76C6-4C4B-A434-0742CE0AEFC5}" type="pres">
      <dgm:prSet presAssocID="{395C8427-054D-4332-A54B-28F61AB1AE0B}" presName="DropPinPlaceHolder" presStyleCnt="0"/>
      <dgm:spPr/>
    </dgm:pt>
    <dgm:pt modelId="{CFA21C42-F5BC-47E5-A70F-15017C13CB9C}" type="pres">
      <dgm:prSet presAssocID="{395C8427-054D-4332-A54B-28F61AB1AE0B}" presName="DropPin" presStyleLbl="alignNode1" presStyleIdx="0" presStyleCnt="5"/>
      <dgm:spPr/>
    </dgm:pt>
    <dgm:pt modelId="{6F838D81-E9D6-4CD5-A665-87C53EDA219B}" type="pres">
      <dgm:prSet presAssocID="{395C8427-054D-4332-A54B-28F61AB1AE0B}" presName="Ellipse" presStyleLbl="fgAcc1" presStyleIdx="1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8B23C4C1-E91A-47FE-900D-DDD83C299E28}" type="pres">
      <dgm:prSet presAssocID="{395C8427-054D-4332-A54B-28F61AB1AE0B}" presName="L2TextContainer" presStyleLbl="revTx" presStyleIdx="0" presStyleCnt="10">
        <dgm:presLayoutVars>
          <dgm:bulletEnabled val="1"/>
        </dgm:presLayoutVars>
      </dgm:prSet>
      <dgm:spPr/>
    </dgm:pt>
    <dgm:pt modelId="{771AF06C-E37F-4241-8948-DE4AB07C17F1}" type="pres">
      <dgm:prSet presAssocID="{395C8427-054D-4332-A54B-28F61AB1AE0B}" presName="L1TextContainer" presStyleLbl="revTx" presStyleIdx="1" presStyleCnt="10">
        <dgm:presLayoutVars>
          <dgm:chMax val="1"/>
          <dgm:chPref val="1"/>
          <dgm:bulletEnabled val="1"/>
        </dgm:presLayoutVars>
      </dgm:prSet>
      <dgm:spPr/>
    </dgm:pt>
    <dgm:pt modelId="{2511EBEA-0B84-4BCB-BAB4-B034E1D36E72}" type="pres">
      <dgm:prSet presAssocID="{395C8427-054D-4332-A54B-28F61AB1AE0B}" presName="ConnectLine" presStyleLbl="sibTrans1D1" presStyleIdx="0" presStyleCnt="5"/>
      <dgm:spPr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BAB928E8-88AA-441B-A53B-C6E5B91086C9}" type="pres">
      <dgm:prSet presAssocID="{395C8427-054D-4332-A54B-28F61AB1AE0B}" presName="EmptyPlaceHolder" presStyleCnt="0"/>
      <dgm:spPr/>
    </dgm:pt>
    <dgm:pt modelId="{4156A7CA-3DCB-4B73-846C-108A87E60E8B}" type="pres">
      <dgm:prSet presAssocID="{E98A6F67-D5A6-4D18-AC78-92CEBC2EFE2F}" presName="spaceBetweenRectangles" presStyleCnt="0"/>
      <dgm:spPr/>
    </dgm:pt>
    <dgm:pt modelId="{4332385E-8476-4BE0-81E6-617AD26FACBB}" type="pres">
      <dgm:prSet presAssocID="{2759F102-D81B-41DC-A160-FBFB4CC83E92}" presName="composite" presStyleCnt="0"/>
      <dgm:spPr/>
    </dgm:pt>
    <dgm:pt modelId="{83ACAD6C-9F20-4D54-910E-3B18010A92EB}" type="pres">
      <dgm:prSet presAssocID="{2759F102-D81B-41DC-A160-FBFB4CC83E92}" presName="ConnectorPoint" presStyleLbl="lnNode1" presStyleIdx="1" presStyleCnt="5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871A062A-00F0-45B1-A771-19986DC005A8}" type="pres">
      <dgm:prSet presAssocID="{2759F102-D81B-41DC-A160-FBFB4CC83E92}" presName="DropPinPlaceHolder" presStyleCnt="0"/>
      <dgm:spPr/>
    </dgm:pt>
    <dgm:pt modelId="{AA87947C-CA99-4AF6-9E95-28394F9EA8AF}" type="pres">
      <dgm:prSet presAssocID="{2759F102-D81B-41DC-A160-FBFB4CC83E92}" presName="DropPin" presStyleLbl="alignNode1" presStyleIdx="1" presStyleCnt="5"/>
      <dgm:spPr/>
    </dgm:pt>
    <dgm:pt modelId="{57999EC1-C00D-4720-AC63-DFC39B58BF73}" type="pres">
      <dgm:prSet presAssocID="{2759F102-D81B-41DC-A160-FBFB4CC83E92}" presName="Ellipse" presStyleLbl="fgAcc1" presStyleIdx="2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874C850E-CE0D-4D73-8F0C-8D915DB04004}" type="pres">
      <dgm:prSet presAssocID="{2759F102-D81B-41DC-A160-FBFB4CC83E92}" presName="L2TextContainer" presStyleLbl="revTx" presStyleIdx="2" presStyleCnt="10">
        <dgm:presLayoutVars>
          <dgm:bulletEnabled val="1"/>
        </dgm:presLayoutVars>
      </dgm:prSet>
      <dgm:spPr/>
    </dgm:pt>
    <dgm:pt modelId="{B6DEADF6-A5F4-49B5-AB4B-1D0C4308B1D5}" type="pres">
      <dgm:prSet presAssocID="{2759F102-D81B-41DC-A160-FBFB4CC83E92}" presName="L1TextContainer" presStyleLbl="revTx" presStyleIdx="3" presStyleCnt="10">
        <dgm:presLayoutVars>
          <dgm:chMax val="1"/>
          <dgm:chPref val="1"/>
          <dgm:bulletEnabled val="1"/>
        </dgm:presLayoutVars>
      </dgm:prSet>
      <dgm:spPr/>
    </dgm:pt>
    <dgm:pt modelId="{5E560E42-04B5-41CF-90DA-9FE03ECD748F}" type="pres">
      <dgm:prSet presAssocID="{2759F102-D81B-41DC-A160-FBFB4CC83E92}" presName="ConnectLine" presStyleLbl="sibTrans1D1" presStyleIdx="1" presStyleCnt="5"/>
      <dgm:spPr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1AEC3F2A-7FE7-4BFF-A158-97FBE390DBD5}" type="pres">
      <dgm:prSet presAssocID="{2759F102-D81B-41DC-A160-FBFB4CC83E92}" presName="EmptyPlaceHolder" presStyleCnt="0"/>
      <dgm:spPr/>
    </dgm:pt>
    <dgm:pt modelId="{2B4F5EF9-78D1-4B11-9956-F94395C6D14E}" type="pres">
      <dgm:prSet presAssocID="{C26BF4F8-A85F-4509-970F-2E3E26C25DC0}" presName="spaceBetweenRectangles" presStyleCnt="0"/>
      <dgm:spPr/>
    </dgm:pt>
    <dgm:pt modelId="{D7C45B11-D0E0-4091-A27B-3D230442638F}" type="pres">
      <dgm:prSet presAssocID="{300F1663-6B72-4FBB-9A4B-ED49A520F51C}" presName="composite" presStyleCnt="0"/>
      <dgm:spPr/>
    </dgm:pt>
    <dgm:pt modelId="{1E80E97F-B5C2-4A89-ABA8-1A852D5645BC}" type="pres">
      <dgm:prSet presAssocID="{300F1663-6B72-4FBB-9A4B-ED49A520F51C}" presName="ConnectorPoint" presStyleLbl="lnNode1" presStyleIdx="2" presStyleCnt="5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3B21925D-1D9B-4BDE-82F1-DA373A5B0BD4}" type="pres">
      <dgm:prSet presAssocID="{300F1663-6B72-4FBB-9A4B-ED49A520F51C}" presName="DropPinPlaceHolder" presStyleCnt="0"/>
      <dgm:spPr/>
    </dgm:pt>
    <dgm:pt modelId="{7E69F3D0-ECFB-4163-B605-51BB2D37F1E4}" type="pres">
      <dgm:prSet presAssocID="{300F1663-6B72-4FBB-9A4B-ED49A520F51C}" presName="DropPin" presStyleLbl="alignNode1" presStyleIdx="2" presStyleCnt="5"/>
      <dgm:spPr/>
    </dgm:pt>
    <dgm:pt modelId="{A022604C-CDE5-4EBB-913E-50882C764DF4}" type="pres">
      <dgm:prSet presAssocID="{300F1663-6B72-4FBB-9A4B-ED49A520F51C}" presName="Ellipse" presStyleLbl="fgAcc1" presStyleIdx="3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49090678-4525-4B83-8BB3-8BB0C584618B}" type="pres">
      <dgm:prSet presAssocID="{300F1663-6B72-4FBB-9A4B-ED49A520F51C}" presName="L2TextContainer" presStyleLbl="revTx" presStyleIdx="4" presStyleCnt="10">
        <dgm:presLayoutVars>
          <dgm:bulletEnabled val="1"/>
        </dgm:presLayoutVars>
      </dgm:prSet>
      <dgm:spPr/>
    </dgm:pt>
    <dgm:pt modelId="{880663EA-49FE-4A81-AC53-412EFBDFEE91}" type="pres">
      <dgm:prSet presAssocID="{300F1663-6B72-4FBB-9A4B-ED49A520F51C}" presName="L1TextContainer" presStyleLbl="revTx" presStyleIdx="5" presStyleCnt="10">
        <dgm:presLayoutVars>
          <dgm:chMax val="1"/>
          <dgm:chPref val="1"/>
          <dgm:bulletEnabled val="1"/>
        </dgm:presLayoutVars>
      </dgm:prSet>
      <dgm:spPr/>
    </dgm:pt>
    <dgm:pt modelId="{F741789C-A49F-4C6C-ADFD-43DD74455994}" type="pres">
      <dgm:prSet presAssocID="{300F1663-6B72-4FBB-9A4B-ED49A520F51C}" presName="ConnectLine" presStyleLbl="sibTrans1D1" presStyleIdx="2" presStyleCnt="5"/>
      <dgm:spPr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6A4A588E-4B28-471C-A6F8-D45A4C7EF6FE}" type="pres">
      <dgm:prSet presAssocID="{300F1663-6B72-4FBB-9A4B-ED49A520F51C}" presName="EmptyPlaceHolder" presStyleCnt="0"/>
      <dgm:spPr/>
    </dgm:pt>
    <dgm:pt modelId="{9A38B5BA-0877-4252-9788-CDDB8CBB0378}" type="pres">
      <dgm:prSet presAssocID="{C297A660-F91C-4FC4-A7F0-257F19904C91}" presName="spaceBetweenRectangles" presStyleCnt="0"/>
      <dgm:spPr/>
    </dgm:pt>
    <dgm:pt modelId="{2AE14518-BC2D-4195-B368-59F08B9803DE}" type="pres">
      <dgm:prSet presAssocID="{23C5AD7A-9E23-468A-BE7A-2310785C9065}" presName="composite" presStyleCnt="0"/>
      <dgm:spPr/>
    </dgm:pt>
    <dgm:pt modelId="{18AB5F11-5466-4550-89C2-443C4B065CE6}" type="pres">
      <dgm:prSet presAssocID="{23C5AD7A-9E23-468A-BE7A-2310785C9065}" presName="ConnectorPoint" presStyleLbl="lnNode1" presStyleIdx="3" presStyleCnt="5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674BAEE6-734E-49AF-B819-59C9D22D96D9}" type="pres">
      <dgm:prSet presAssocID="{23C5AD7A-9E23-468A-BE7A-2310785C9065}" presName="DropPinPlaceHolder" presStyleCnt="0"/>
      <dgm:spPr/>
    </dgm:pt>
    <dgm:pt modelId="{92BA22E2-29FB-43A7-B703-4EDC23E8052A}" type="pres">
      <dgm:prSet presAssocID="{23C5AD7A-9E23-468A-BE7A-2310785C9065}" presName="DropPin" presStyleLbl="alignNode1" presStyleIdx="3" presStyleCnt="5"/>
      <dgm:spPr/>
    </dgm:pt>
    <dgm:pt modelId="{202974CF-E316-44A7-8FDC-BB0B60ABE532}" type="pres">
      <dgm:prSet presAssocID="{23C5AD7A-9E23-468A-BE7A-2310785C9065}" presName="Ellipse" presStyleLbl="fgAcc1" presStyleIdx="4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5842579D-CBEE-4E2D-985B-D87D17535A68}" type="pres">
      <dgm:prSet presAssocID="{23C5AD7A-9E23-468A-BE7A-2310785C9065}" presName="L2TextContainer" presStyleLbl="revTx" presStyleIdx="6" presStyleCnt="10">
        <dgm:presLayoutVars>
          <dgm:bulletEnabled val="1"/>
        </dgm:presLayoutVars>
      </dgm:prSet>
      <dgm:spPr/>
    </dgm:pt>
    <dgm:pt modelId="{035668C5-C3D1-4460-AC10-F59684810DDB}" type="pres">
      <dgm:prSet presAssocID="{23C5AD7A-9E23-468A-BE7A-2310785C9065}" presName="L1TextContainer" presStyleLbl="revTx" presStyleIdx="7" presStyleCnt="10">
        <dgm:presLayoutVars>
          <dgm:chMax val="1"/>
          <dgm:chPref val="1"/>
          <dgm:bulletEnabled val="1"/>
        </dgm:presLayoutVars>
      </dgm:prSet>
      <dgm:spPr/>
    </dgm:pt>
    <dgm:pt modelId="{80231005-AED9-4CC8-B251-A8C3451EADCF}" type="pres">
      <dgm:prSet presAssocID="{23C5AD7A-9E23-468A-BE7A-2310785C9065}" presName="ConnectLine" presStyleLbl="sibTrans1D1" presStyleIdx="3" presStyleCnt="5"/>
      <dgm:spPr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0E5D6581-5EC9-4AE0-A6A9-C5A45E62076E}" type="pres">
      <dgm:prSet presAssocID="{23C5AD7A-9E23-468A-BE7A-2310785C9065}" presName="EmptyPlaceHolder" presStyleCnt="0"/>
      <dgm:spPr/>
    </dgm:pt>
    <dgm:pt modelId="{EE625B32-3995-46E1-8BE3-6ABB8EC19BA6}" type="pres">
      <dgm:prSet presAssocID="{8C7E56FB-FE34-4F27-B99B-45211AC1DC35}" presName="spaceBetweenRectangles" presStyleCnt="0"/>
      <dgm:spPr/>
    </dgm:pt>
    <dgm:pt modelId="{0C4B607D-3BA3-43F5-92F5-2D5CE1BABB55}" type="pres">
      <dgm:prSet presAssocID="{83002AD7-A423-46A8-9EDE-AA284BE6DADB}" presName="composite" presStyleCnt="0"/>
      <dgm:spPr/>
    </dgm:pt>
    <dgm:pt modelId="{6F81F737-2123-4293-ABFC-C0F80DCB0251}" type="pres">
      <dgm:prSet presAssocID="{83002AD7-A423-46A8-9EDE-AA284BE6DADB}" presName="ConnectorPoint" presStyleLbl="lnNode1" presStyleIdx="4" presStyleCnt="5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692B19C9-E16E-4589-BCC4-473274AB1536}" type="pres">
      <dgm:prSet presAssocID="{83002AD7-A423-46A8-9EDE-AA284BE6DADB}" presName="DropPinPlaceHolder" presStyleCnt="0"/>
      <dgm:spPr/>
    </dgm:pt>
    <dgm:pt modelId="{8329FBF2-8A62-455C-BF01-A1EF06984649}" type="pres">
      <dgm:prSet presAssocID="{83002AD7-A423-46A8-9EDE-AA284BE6DADB}" presName="DropPin" presStyleLbl="alignNode1" presStyleIdx="4" presStyleCnt="5"/>
      <dgm:spPr/>
    </dgm:pt>
    <dgm:pt modelId="{982C0877-C5CC-476C-A2CD-36ACFCD594BF}" type="pres">
      <dgm:prSet presAssocID="{83002AD7-A423-46A8-9EDE-AA284BE6DADB}" presName="Ellipse" presStyleLbl="fgAcc1" presStyleIdx="5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D7B4E9DA-6492-4C93-996E-7D85601F1967}" type="pres">
      <dgm:prSet presAssocID="{83002AD7-A423-46A8-9EDE-AA284BE6DADB}" presName="L2TextContainer" presStyleLbl="revTx" presStyleIdx="8" presStyleCnt="10">
        <dgm:presLayoutVars>
          <dgm:bulletEnabled val="1"/>
        </dgm:presLayoutVars>
      </dgm:prSet>
      <dgm:spPr/>
    </dgm:pt>
    <dgm:pt modelId="{4F1BFA44-CA55-4A58-A32C-F78B3640C56A}" type="pres">
      <dgm:prSet presAssocID="{83002AD7-A423-46A8-9EDE-AA284BE6DADB}" presName="L1TextContainer" presStyleLbl="revTx" presStyleIdx="9" presStyleCnt="10">
        <dgm:presLayoutVars>
          <dgm:chMax val="1"/>
          <dgm:chPref val="1"/>
          <dgm:bulletEnabled val="1"/>
        </dgm:presLayoutVars>
      </dgm:prSet>
      <dgm:spPr/>
    </dgm:pt>
    <dgm:pt modelId="{415894D0-5995-478C-AF9F-D743BE089685}" type="pres">
      <dgm:prSet presAssocID="{83002AD7-A423-46A8-9EDE-AA284BE6DADB}" presName="ConnectLine" presStyleLbl="sibTrans1D1" presStyleIdx="4" presStyleCnt="5"/>
      <dgm:spPr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8D86DE78-D02D-4A62-BD34-DF27FA13000F}" type="pres">
      <dgm:prSet presAssocID="{83002AD7-A423-46A8-9EDE-AA284BE6DADB}" presName="EmptyPlaceHolder" presStyleCnt="0"/>
      <dgm:spPr/>
    </dgm:pt>
  </dgm:ptLst>
  <dgm:cxnLst>
    <dgm:cxn modelId="{E49EB800-33E5-416D-AA52-FD436AFF9A3E}" type="presOf" srcId="{83002AD7-A423-46A8-9EDE-AA284BE6DADB}" destId="{4F1BFA44-CA55-4A58-A32C-F78B3640C56A}" srcOrd="0" destOrd="0" presId="urn:microsoft.com/office/officeart/2017/3/layout/DropPinTimeline"/>
    <dgm:cxn modelId="{47BF0217-7338-49E1-91A9-10B950493F97}" type="presOf" srcId="{9E0B8563-753A-460D-AC8D-130B99EA6AC7}" destId="{874C850E-CE0D-4D73-8F0C-8D915DB04004}" srcOrd="0" destOrd="0" presId="urn:microsoft.com/office/officeart/2017/3/layout/DropPinTimeline"/>
    <dgm:cxn modelId="{F9BE0B20-4A8A-4DDF-BF91-A0AF5298E4B5}" type="presOf" srcId="{395C8427-054D-4332-A54B-28F61AB1AE0B}" destId="{771AF06C-E37F-4241-8948-DE4AB07C17F1}" srcOrd="0" destOrd="0" presId="urn:microsoft.com/office/officeart/2017/3/layout/DropPinTimeline"/>
    <dgm:cxn modelId="{6172A728-EAE4-457F-9C4D-051BB8ED736D}" srcId="{5D6A4146-E46A-4E92-ADD3-899A3B133827}" destId="{395C8427-054D-4332-A54B-28F61AB1AE0B}" srcOrd="0" destOrd="0" parTransId="{6169A4BB-F763-4A2A-8A82-20164D3936AE}" sibTransId="{E98A6F67-D5A6-4D18-AC78-92CEBC2EFE2F}"/>
    <dgm:cxn modelId="{EF116E5C-0701-43D3-BB76-4DB972DE6D30}" srcId="{23C5AD7A-9E23-468A-BE7A-2310785C9065}" destId="{F193E9E1-363E-4716-8504-A88F7E95B438}" srcOrd="0" destOrd="0" parTransId="{DECCBDA7-1AB6-42F1-B5D9-E7E49D65A3D2}" sibTransId="{2D6E0D31-79AF-495B-96F8-7C983474DE2E}"/>
    <dgm:cxn modelId="{0851C695-B9BF-4C77-AB4B-0BC7699EA8E2}" srcId="{5D6A4146-E46A-4E92-ADD3-899A3B133827}" destId="{23C5AD7A-9E23-468A-BE7A-2310785C9065}" srcOrd="3" destOrd="0" parTransId="{A7FE2909-C643-48B2-9231-DF7C5D5D380B}" sibTransId="{8C7E56FB-FE34-4F27-B99B-45211AC1DC35}"/>
    <dgm:cxn modelId="{8E795A9D-1998-486C-BAD7-361B3251B520}" type="presOf" srcId="{209B8299-D49E-4E8D-BEF8-089B3439BC58}" destId="{8B23C4C1-E91A-47FE-900D-DDD83C299E28}" srcOrd="0" destOrd="0" presId="urn:microsoft.com/office/officeart/2017/3/layout/DropPinTimeline"/>
    <dgm:cxn modelId="{F351BDA5-76A4-4CDD-8960-53DE5276B62E}" type="presOf" srcId="{F193E9E1-363E-4716-8504-A88F7E95B438}" destId="{5842579D-CBEE-4E2D-985B-D87D17535A68}" srcOrd="0" destOrd="0" presId="urn:microsoft.com/office/officeart/2017/3/layout/DropPinTimeline"/>
    <dgm:cxn modelId="{4AE618A7-AEFB-41FA-B4D8-DE26333ADD13}" srcId="{300F1663-6B72-4FBB-9A4B-ED49A520F51C}" destId="{1AC0BF18-49CE-448F-8FCD-9FE3C403E512}" srcOrd="0" destOrd="0" parTransId="{3FE5E1F7-8277-43DF-8252-CECAB1DC4692}" sibTransId="{90086A05-FB97-4B37-BC1A-0CDEBDD62BDB}"/>
    <dgm:cxn modelId="{7EDAF4B7-78D1-4664-9C9E-BB0968B8E54E}" srcId="{395C8427-054D-4332-A54B-28F61AB1AE0B}" destId="{209B8299-D49E-4E8D-BEF8-089B3439BC58}" srcOrd="0" destOrd="0" parTransId="{BB3E338E-3907-4B5E-8901-2D135E3B4FDC}" sibTransId="{4DF19769-04B5-406C-A420-779CDEE7F11D}"/>
    <dgm:cxn modelId="{488A38BA-25BD-4AD0-8925-9316D2E353AF}" srcId="{5D6A4146-E46A-4E92-ADD3-899A3B133827}" destId="{83002AD7-A423-46A8-9EDE-AA284BE6DADB}" srcOrd="4" destOrd="0" parTransId="{CE103494-52A0-4FD7-9F10-2CF0DC467C13}" sibTransId="{F1CA543B-3912-4FAF-ACEC-72EAE8A0EF9B}"/>
    <dgm:cxn modelId="{CE3909BF-4B7F-423D-9275-F84A2D65914D}" type="presOf" srcId="{D64717BF-26AB-4501-BAB3-58CE864B51DA}" destId="{D7B4E9DA-6492-4C93-996E-7D85601F1967}" srcOrd="0" destOrd="0" presId="urn:microsoft.com/office/officeart/2017/3/layout/DropPinTimeline"/>
    <dgm:cxn modelId="{5EA59ABF-C380-4B79-889C-8CC9A09676C2}" type="presOf" srcId="{300F1663-6B72-4FBB-9A4B-ED49A520F51C}" destId="{880663EA-49FE-4A81-AC53-412EFBDFEE91}" srcOrd="0" destOrd="0" presId="urn:microsoft.com/office/officeart/2017/3/layout/DropPinTimeline"/>
    <dgm:cxn modelId="{1C1E9EBF-F48E-43AE-A399-0F99A8B678EB}" type="presOf" srcId="{5D6A4146-E46A-4E92-ADD3-899A3B133827}" destId="{F7346BCB-F37A-4ED0-912C-2D158B606999}" srcOrd="0" destOrd="0" presId="urn:microsoft.com/office/officeart/2017/3/layout/DropPinTimeline"/>
    <dgm:cxn modelId="{D890BED1-988A-40A3-AE94-DBA9EE44BBCF}" srcId="{83002AD7-A423-46A8-9EDE-AA284BE6DADB}" destId="{D64717BF-26AB-4501-BAB3-58CE864B51DA}" srcOrd="0" destOrd="0" parTransId="{560ECD3A-7870-411B-B90A-BBCF7BD6EE91}" sibTransId="{9FFEEEF3-81BF-41E5-B4A2-0BE274E62B28}"/>
    <dgm:cxn modelId="{2778C0D2-9CD9-4C3F-9485-A96574029AE5}" type="presOf" srcId="{1AC0BF18-49CE-448F-8FCD-9FE3C403E512}" destId="{49090678-4525-4B83-8BB3-8BB0C584618B}" srcOrd="0" destOrd="0" presId="urn:microsoft.com/office/officeart/2017/3/layout/DropPinTimeline"/>
    <dgm:cxn modelId="{C3D6C8D2-396B-477F-BFAB-AA2151421F6B}" srcId="{5D6A4146-E46A-4E92-ADD3-899A3B133827}" destId="{300F1663-6B72-4FBB-9A4B-ED49A520F51C}" srcOrd="2" destOrd="0" parTransId="{EBE4E4AA-8AD4-4064-B8D5-700282A4E28C}" sibTransId="{C297A660-F91C-4FC4-A7F0-257F19904C91}"/>
    <dgm:cxn modelId="{35F3E0E4-B838-4EEC-BBA3-6E8864A7B4B2}" srcId="{5D6A4146-E46A-4E92-ADD3-899A3B133827}" destId="{2759F102-D81B-41DC-A160-FBFB4CC83E92}" srcOrd="1" destOrd="0" parTransId="{FA7031AD-2132-430F-94D4-6940AF39203F}" sibTransId="{C26BF4F8-A85F-4509-970F-2E3E26C25DC0}"/>
    <dgm:cxn modelId="{AFAB74EA-63DE-4320-9A23-D0BABCDE2BB7}" type="presOf" srcId="{2759F102-D81B-41DC-A160-FBFB4CC83E92}" destId="{B6DEADF6-A5F4-49B5-AB4B-1D0C4308B1D5}" srcOrd="0" destOrd="0" presId="urn:microsoft.com/office/officeart/2017/3/layout/DropPinTimeline"/>
    <dgm:cxn modelId="{EFFC67F0-737E-48AF-8BE7-4BE62CC1CBED}" type="presOf" srcId="{23C5AD7A-9E23-468A-BE7A-2310785C9065}" destId="{035668C5-C3D1-4460-AC10-F59684810DDB}" srcOrd="0" destOrd="0" presId="urn:microsoft.com/office/officeart/2017/3/layout/DropPinTimeline"/>
    <dgm:cxn modelId="{C7A918FE-011C-4668-B5C8-52792CB409B6}" srcId="{2759F102-D81B-41DC-A160-FBFB4CC83E92}" destId="{9E0B8563-753A-460D-AC8D-130B99EA6AC7}" srcOrd="0" destOrd="0" parTransId="{49BFAF71-0241-4300-9044-1D504D85BF40}" sibTransId="{A4DA7C16-7B51-4F90-A7EE-8744C60614CA}"/>
    <dgm:cxn modelId="{90BA6325-A1BE-41B2-9AC4-9F3F7C9CAF7F}" type="presParOf" srcId="{F7346BCB-F37A-4ED0-912C-2D158B606999}" destId="{2051FCA1-77E7-45E1-B91F-0BCD017ACC1F}" srcOrd="0" destOrd="0" presId="urn:microsoft.com/office/officeart/2017/3/layout/DropPinTimeline"/>
    <dgm:cxn modelId="{FC6122E7-F857-461F-AA08-766F77C07027}" type="presParOf" srcId="{F7346BCB-F37A-4ED0-912C-2D158B606999}" destId="{E3C14DC0-32CA-45F9-BE7A-11E1A7453DD6}" srcOrd="1" destOrd="0" presId="urn:microsoft.com/office/officeart/2017/3/layout/DropPinTimeline"/>
    <dgm:cxn modelId="{B9F7646D-7B33-4527-81F6-681384070BC6}" type="presParOf" srcId="{E3C14DC0-32CA-45F9-BE7A-11E1A7453DD6}" destId="{A7027218-F9F9-4372-ACB4-ABAF98A09233}" srcOrd="0" destOrd="0" presId="urn:microsoft.com/office/officeart/2017/3/layout/DropPinTimeline"/>
    <dgm:cxn modelId="{FC2BF0FA-40F4-4847-942E-CFF44B3B6603}" type="presParOf" srcId="{A7027218-F9F9-4372-ACB4-ABAF98A09233}" destId="{8B86C931-B82D-47A9-A3F0-DD07414AA4F4}" srcOrd="0" destOrd="0" presId="urn:microsoft.com/office/officeart/2017/3/layout/DropPinTimeline"/>
    <dgm:cxn modelId="{92588558-7A31-4F49-8974-925A7B829C1C}" type="presParOf" srcId="{A7027218-F9F9-4372-ACB4-ABAF98A09233}" destId="{31E2E518-76C6-4C4B-A434-0742CE0AEFC5}" srcOrd="1" destOrd="0" presId="urn:microsoft.com/office/officeart/2017/3/layout/DropPinTimeline"/>
    <dgm:cxn modelId="{117F3658-2828-4A8F-AE2E-07433DEC857F}" type="presParOf" srcId="{31E2E518-76C6-4C4B-A434-0742CE0AEFC5}" destId="{CFA21C42-F5BC-47E5-A70F-15017C13CB9C}" srcOrd="0" destOrd="0" presId="urn:microsoft.com/office/officeart/2017/3/layout/DropPinTimeline"/>
    <dgm:cxn modelId="{42DC9346-1521-4BC0-BD58-8EC16162039A}" type="presParOf" srcId="{31E2E518-76C6-4C4B-A434-0742CE0AEFC5}" destId="{6F838D81-E9D6-4CD5-A665-87C53EDA219B}" srcOrd="1" destOrd="0" presId="urn:microsoft.com/office/officeart/2017/3/layout/DropPinTimeline"/>
    <dgm:cxn modelId="{8CBB0250-3BF2-4018-B6DD-EA563B6C7C09}" type="presParOf" srcId="{A7027218-F9F9-4372-ACB4-ABAF98A09233}" destId="{8B23C4C1-E91A-47FE-900D-DDD83C299E28}" srcOrd="2" destOrd="0" presId="urn:microsoft.com/office/officeart/2017/3/layout/DropPinTimeline"/>
    <dgm:cxn modelId="{3900EC89-D284-4F66-9866-422D6582EEF3}" type="presParOf" srcId="{A7027218-F9F9-4372-ACB4-ABAF98A09233}" destId="{771AF06C-E37F-4241-8948-DE4AB07C17F1}" srcOrd="3" destOrd="0" presId="urn:microsoft.com/office/officeart/2017/3/layout/DropPinTimeline"/>
    <dgm:cxn modelId="{9D63235D-BBE7-4E58-82B8-FAF909937265}" type="presParOf" srcId="{A7027218-F9F9-4372-ACB4-ABAF98A09233}" destId="{2511EBEA-0B84-4BCB-BAB4-B034E1D36E72}" srcOrd="4" destOrd="0" presId="urn:microsoft.com/office/officeart/2017/3/layout/DropPinTimeline"/>
    <dgm:cxn modelId="{0EED8980-3459-461A-A369-D29C37558E58}" type="presParOf" srcId="{A7027218-F9F9-4372-ACB4-ABAF98A09233}" destId="{BAB928E8-88AA-441B-A53B-C6E5B91086C9}" srcOrd="5" destOrd="0" presId="urn:microsoft.com/office/officeart/2017/3/layout/DropPinTimeline"/>
    <dgm:cxn modelId="{B6BDD598-FEB9-4CFD-A952-32D4EADAE5FF}" type="presParOf" srcId="{E3C14DC0-32CA-45F9-BE7A-11E1A7453DD6}" destId="{4156A7CA-3DCB-4B73-846C-108A87E60E8B}" srcOrd="1" destOrd="0" presId="urn:microsoft.com/office/officeart/2017/3/layout/DropPinTimeline"/>
    <dgm:cxn modelId="{0CBA5BE0-9671-4C06-AAD0-68DD9F6672C0}" type="presParOf" srcId="{E3C14DC0-32CA-45F9-BE7A-11E1A7453DD6}" destId="{4332385E-8476-4BE0-81E6-617AD26FACBB}" srcOrd="2" destOrd="0" presId="urn:microsoft.com/office/officeart/2017/3/layout/DropPinTimeline"/>
    <dgm:cxn modelId="{19677028-42EB-40AC-97CA-CD2014827A3C}" type="presParOf" srcId="{4332385E-8476-4BE0-81E6-617AD26FACBB}" destId="{83ACAD6C-9F20-4D54-910E-3B18010A92EB}" srcOrd="0" destOrd="0" presId="urn:microsoft.com/office/officeart/2017/3/layout/DropPinTimeline"/>
    <dgm:cxn modelId="{6F651686-CC8C-4465-A2E9-FF93F93047E2}" type="presParOf" srcId="{4332385E-8476-4BE0-81E6-617AD26FACBB}" destId="{871A062A-00F0-45B1-A771-19986DC005A8}" srcOrd="1" destOrd="0" presId="urn:microsoft.com/office/officeart/2017/3/layout/DropPinTimeline"/>
    <dgm:cxn modelId="{050D01D3-EC12-48CA-9AC1-5DF95E850443}" type="presParOf" srcId="{871A062A-00F0-45B1-A771-19986DC005A8}" destId="{AA87947C-CA99-4AF6-9E95-28394F9EA8AF}" srcOrd="0" destOrd="0" presId="urn:microsoft.com/office/officeart/2017/3/layout/DropPinTimeline"/>
    <dgm:cxn modelId="{FFF188B4-4AA0-42F5-B438-BB754537BF92}" type="presParOf" srcId="{871A062A-00F0-45B1-A771-19986DC005A8}" destId="{57999EC1-C00D-4720-AC63-DFC39B58BF73}" srcOrd="1" destOrd="0" presId="urn:microsoft.com/office/officeart/2017/3/layout/DropPinTimeline"/>
    <dgm:cxn modelId="{2973DC88-77CD-4AA0-9C3F-78368A92217A}" type="presParOf" srcId="{4332385E-8476-4BE0-81E6-617AD26FACBB}" destId="{874C850E-CE0D-4D73-8F0C-8D915DB04004}" srcOrd="2" destOrd="0" presId="urn:microsoft.com/office/officeart/2017/3/layout/DropPinTimeline"/>
    <dgm:cxn modelId="{2A1DAF74-C526-4151-B08A-B8471455E04F}" type="presParOf" srcId="{4332385E-8476-4BE0-81E6-617AD26FACBB}" destId="{B6DEADF6-A5F4-49B5-AB4B-1D0C4308B1D5}" srcOrd="3" destOrd="0" presId="urn:microsoft.com/office/officeart/2017/3/layout/DropPinTimeline"/>
    <dgm:cxn modelId="{09914BC8-5C9B-4549-A507-D09A57278E27}" type="presParOf" srcId="{4332385E-8476-4BE0-81E6-617AD26FACBB}" destId="{5E560E42-04B5-41CF-90DA-9FE03ECD748F}" srcOrd="4" destOrd="0" presId="urn:microsoft.com/office/officeart/2017/3/layout/DropPinTimeline"/>
    <dgm:cxn modelId="{863A3D31-0811-458A-86B0-2375BC44C05B}" type="presParOf" srcId="{4332385E-8476-4BE0-81E6-617AD26FACBB}" destId="{1AEC3F2A-7FE7-4BFF-A158-97FBE390DBD5}" srcOrd="5" destOrd="0" presId="urn:microsoft.com/office/officeart/2017/3/layout/DropPinTimeline"/>
    <dgm:cxn modelId="{544E80BB-3FBA-42CB-94E0-DC50674082C3}" type="presParOf" srcId="{E3C14DC0-32CA-45F9-BE7A-11E1A7453DD6}" destId="{2B4F5EF9-78D1-4B11-9956-F94395C6D14E}" srcOrd="3" destOrd="0" presId="urn:microsoft.com/office/officeart/2017/3/layout/DropPinTimeline"/>
    <dgm:cxn modelId="{0C9A2A99-2BB9-4A1C-8264-A591FDB70246}" type="presParOf" srcId="{E3C14DC0-32CA-45F9-BE7A-11E1A7453DD6}" destId="{D7C45B11-D0E0-4091-A27B-3D230442638F}" srcOrd="4" destOrd="0" presId="urn:microsoft.com/office/officeart/2017/3/layout/DropPinTimeline"/>
    <dgm:cxn modelId="{9207BE70-6EE7-4C9A-AAC7-A137A178B884}" type="presParOf" srcId="{D7C45B11-D0E0-4091-A27B-3D230442638F}" destId="{1E80E97F-B5C2-4A89-ABA8-1A852D5645BC}" srcOrd="0" destOrd="0" presId="urn:microsoft.com/office/officeart/2017/3/layout/DropPinTimeline"/>
    <dgm:cxn modelId="{2EDA8182-8F84-4B09-92D5-080942EB2728}" type="presParOf" srcId="{D7C45B11-D0E0-4091-A27B-3D230442638F}" destId="{3B21925D-1D9B-4BDE-82F1-DA373A5B0BD4}" srcOrd="1" destOrd="0" presId="urn:microsoft.com/office/officeart/2017/3/layout/DropPinTimeline"/>
    <dgm:cxn modelId="{E0DF68CC-A0EE-4B4A-B981-B1ACEBF3A34F}" type="presParOf" srcId="{3B21925D-1D9B-4BDE-82F1-DA373A5B0BD4}" destId="{7E69F3D0-ECFB-4163-B605-51BB2D37F1E4}" srcOrd="0" destOrd="0" presId="urn:microsoft.com/office/officeart/2017/3/layout/DropPinTimeline"/>
    <dgm:cxn modelId="{B96AA4C0-8B50-4CDF-875E-706A369FBECA}" type="presParOf" srcId="{3B21925D-1D9B-4BDE-82F1-DA373A5B0BD4}" destId="{A022604C-CDE5-4EBB-913E-50882C764DF4}" srcOrd="1" destOrd="0" presId="urn:microsoft.com/office/officeart/2017/3/layout/DropPinTimeline"/>
    <dgm:cxn modelId="{4A33BFF8-CA00-4B3C-B1FE-C8B22EE3E735}" type="presParOf" srcId="{D7C45B11-D0E0-4091-A27B-3D230442638F}" destId="{49090678-4525-4B83-8BB3-8BB0C584618B}" srcOrd="2" destOrd="0" presId="urn:microsoft.com/office/officeart/2017/3/layout/DropPinTimeline"/>
    <dgm:cxn modelId="{56337176-9564-426C-95FD-D28E0D7D536F}" type="presParOf" srcId="{D7C45B11-D0E0-4091-A27B-3D230442638F}" destId="{880663EA-49FE-4A81-AC53-412EFBDFEE91}" srcOrd="3" destOrd="0" presId="urn:microsoft.com/office/officeart/2017/3/layout/DropPinTimeline"/>
    <dgm:cxn modelId="{FC52C9BA-EC08-42D5-9A9D-AEFE448A6DFF}" type="presParOf" srcId="{D7C45B11-D0E0-4091-A27B-3D230442638F}" destId="{F741789C-A49F-4C6C-ADFD-43DD74455994}" srcOrd="4" destOrd="0" presId="urn:microsoft.com/office/officeart/2017/3/layout/DropPinTimeline"/>
    <dgm:cxn modelId="{D9FB2635-FE96-4B09-8CC1-FD3FD64A54F8}" type="presParOf" srcId="{D7C45B11-D0E0-4091-A27B-3D230442638F}" destId="{6A4A588E-4B28-471C-A6F8-D45A4C7EF6FE}" srcOrd="5" destOrd="0" presId="urn:microsoft.com/office/officeart/2017/3/layout/DropPinTimeline"/>
    <dgm:cxn modelId="{82F5F4C8-1B12-4C2C-8C2C-C90BEEB2F300}" type="presParOf" srcId="{E3C14DC0-32CA-45F9-BE7A-11E1A7453DD6}" destId="{9A38B5BA-0877-4252-9788-CDDB8CBB0378}" srcOrd="5" destOrd="0" presId="urn:microsoft.com/office/officeart/2017/3/layout/DropPinTimeline"/>
    <dgm:cxn modelId="{0D9DED1F-B50F-44FA-913E-F9995FA97EE6}" type="presParOf" srcId="{E3C14DC0-32CA-45F9-BE7A-11E1A7453DD6}" destId="{2AE14518-BC2D-4195-B368-59F08B9803DE}" srcOrd="6" destOrd="0" presId="urn:microsoft.com/office/officeart/2017/3/layout/DropPinTimeline"/>
    <dgm:cxn modelId="{25905E8B-5E5F-45BE-93DF-95674277C4BA}" type="presParOf" srcId="{2AE14518-BC2D-4195-B368-59F08B9803DE}" destId="{18AB5F11-5466-4550-89C2-443C4B065CE6}" srcOrd="0" destOrd="0" presId="urn:microsoft.com/office/officeart/2017/3/layout/DropPinTimeline"/>
    <dgm:cxn modelId="{35BB5E6A-426E-4EA7-8AAA-E1ACDDF72E4C}" type="presParOf" srcId="{2AE14518-BC2D-4195-B368-59F08B9803DE}" destId="{674BAEE6-734E-49AF-B819-59C9D22D96D9}" srcOrd="1" destOrd="0" presId="urn:microsoft.com/office/officeart/2017/3/layout/DropPinTimeline"/>
    <dgm:cxn modelId="{4EFC2B4D-0E13-4562-A11F-400134E85237}" type="presParOf" srcId="{674BAEE6-734E-49AF-B819-59C9D22D96D9}" destId="{92BA22E2-29FB-43A7-B703-4EDC23E8052A}" srcOrd="0" destOrd="0" presId="urn:microsoft.com/office/officeart/2017/3/layout/DropPinTimeline"/>
    <dgm:cxn modelId="{A8AA0048-DDF5-4C70-A02D-260E1384630E}" type="presParOf" srcId="{674BAEE6-734E-49AF-B819-59C9D22D96D9}" destId="{202974CF-E316-44A7-8FDC-BB0B60ABE532}" srcOrd="1" destOrd="0" presId="urn:microsoft.com/office/officeart/2017/3/layout/DropPinTimeline"/>
    <dgm:cxn modelId="{42409B0D-08CB-46A9-BDF8-0C2271AEBE1B}" type="presParOf" srcId="{2AE14518-BC2D-4195-B368-59F08B9803DE}" destId="{5842579D-CBEE-4E2D-985B-D87D17535A68}" srcOrd="2" destOrd="0" presId="urn:microsoft.com/office/officeart/2017/3/layout/DropPinTimeline"/>
    <dgm:cxn modelId="{8E6DEC5F-86FB-4AD5-907D-BF55F50F082A}" type="presParOf" srcId="{2AE14518-BC2D-4195-B368-59F08B9803DE}" destId="{035668C5-C3D1-4460-AC10-F59684810DDB}" srcOrd="3" destOrd="0" presId="urn:microsoft.com/office/officeart/2017/3/layout/DropPinTimeline"/>
    <dgm:cxn modelId="{EC2C9117-33F1-4459-924B-F3956E4813C0}" type="presParOf" srcId="{2AE14518-BC2D-4195-B368-59F08B9803DE}" destId="{80231005-AED9-4CC8-B251-A8C3451EADCF}" srcOrd="4" destOrd="0" presId="urn:microsoft.com/office/officeart/2017/3/layout/DropPinTimeline"/>
    <dgm:cxn modelId="{A02C8ECD-7CD5-4842-868D-D4F894E4D6EE}" type="presParOf" srcId="{2AE14518-BC2D-4195-B368-59F08B9803DE}" destId="{0E5D6581-5EC9-4AE0-A6A9-C5A45E62076E}" srcOrd="5" destOrd="0" presId="urn:microsoft.com/office/officeart/2017/3/layout/DropPinTimeline"/>
    <dgm:cxn modelId="{AE9BBCD3-A147-41B0-A9D1-0091934F6819}" type="presParOf" srcId="{E3C14DC0-32CA-45F9-BE7A-11E1A7453DD6}" destId="{EE625B32-3995-46E1-8BE3-6ABB8EC19BA6}" srcOrd="7" destOrd="0" presId="urn:microsoft.com/office/officeart/2017/3/layout/DropPinTimeline"/>
    <dgm:cxn modelId="{861B10DF-A64E-4E12-9006-67F90791002A}" type="presParOf" srcId="{E3C14DC0-32CA-45F9-BE7A-11E1A7453DD6}" destId="{0C4B607D-3BA3-43F5-92F5-2D5CE1BABB55}" srcOrd="8" destOrd="0" presId="urn:microsoft.com/office/officeart/2017/3/layout/DropPinTimeline"/>
    <dgm:cxn modelId="{AA593CEB-9DC5-429D-AD7F-B5C58D485D6B}" type="presParOf" srcId="{0C4B607D-3BA3-43F5-92F5-2D5CE1BABB55}" destId="{6F81F737-2123-4293-ABFC-C0F80DCB0251}" srcOrd="0" destOrd="0" presId="urn:microsoft.com/office/officeart/2017/3/layout/DropPinTimeline"/>
    <dgm:cxn modelId="{63C161E0-5F75-4DA9-8854-3D7D61AF115F}" type="presParOf" srcId="{0C4B607D-3BA3-43F5-92F5-2D5CE1BABB55}" destId="{692B19C9-E16E-4589-BCC4-473274AB1536}" srcOrd="1" destOrd="0" presId="urn:microsoft.com/office/officeart/2017/3/layout/DropPinTimeline"/>
    <dgm:cxn modelId="{F5A71477-3B88-4342-8494-E3F1413A093A}" type="presParOf" srcId="{692B19C9-E16E-4589-BCC4-473274AB1536}" destId="{8329FBF2-8A62-455C-BF01-A1EF06984649}" srcOrd="0" destOrd="0" presId="urn:microsoft.com/office/officeart/2017/3/layout/DropPinTimeline"/>
    <dgm:cxn modelId="{99F04B3F-702F-4B27-97ED-0DFB0192CE0F}" type="presParOf" srcId="{692B19C9-E16E-4589-BCC4-473274AB1536}" destId="{982C0877-C5CC-476C-A2CD-36ACFCD594BF}" srcOrd="1" destOrd="0" presId="urn:microsoft.com/office/officeart/2017/3/layout/DropPinTimeline"/>
    <dgm:cxn modelId="{EEA9EAAB-7B1B-423B-AA21-83DE7C9ED04F}" type="presParOf" srcId="{0C4B607D-3BA3-43F5-92F5-2D5CE1BABB55}" destId="{D7B4E9DA-6492-4C93-996E-7D85601F1967}" srcOrd="2" destOrd="0" presId="urn:microsoft.com/office/officeart/2017/3/layout/DropPinTimeline"/>
    <dgm:cxn modelId="{9CD73140-BF67-4C74-AAE4-B3C1997A16F5}" type="presParOf" srcId="{0C4B607D-3BA3-43F5-92F5-2D5CE1BABB55}" destId="{4F1BFA44-CA55-4A58-A32C-F78B3640C56A}" srcOrd="3" destOrd="0" presId="urn:microsoft.com/office/officeart/2017/3/layout/DropPinTimeline"/>
    <dgm:cxn modelId="{B984A420-4993-4649-9465-A2F7FB5330B9}" type="presParOf" srcId="{0C4B607D-3BA3-43F5-92F5-2D5CE1BABB55}" destId="{415894D0-5995-478C-AF9F-D743BE089685}" srcOrd="4" destOrd="0" presId="urn:microsoft.com/office/officeart/2017/3/layout/DropPinTimeline"/>
    <dgm:cxn modelId="{2F091AB7-98A0-41F8-B54D-1CA0C45EADF0}" type="presParOf" srcId="{0C4B607D-3BA3-43F5-92F5-2D5CE1BABB55}" destId="{8D86DE78-D02D-4A62-BD34-DF27FA13000F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448DC9-CD5F-473C-814B-9248AD9702DF}">
      <dsp:nvSpPr>
        <dsp:cNvPr id="0" name=""/>
        <dsp:cNvSpPr/>
      </dsp:nvSpPr>
      <dsp:spPr>
        <a:xfrm>
          <a:off x="410" y="2418513"/>
          <a:ext cx="4960743" cy="59528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0011" tIns="0" rIns="490011" bIns="330200" numCol="1" spcCol="1270" anchor="t" anchorCtr="0">
          <a:noAutofit/>
        </a:bodyPr>
        <a:lstStyle/>
        <a:p>
          <a:pPr marL="0" lvl="0" indent="0" algn="l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A practical, testable framework for evaluating </a:t>
          </a:r>
          <a:r>
            <a:rPr lang="en-US" sz="4000" kern="1200" dirty="0" err="1"/>
            <a:t>Mojaloop</a:t>
          </a:r>
          <a:r>
            <a:rPr lang="en-US" sz="4000" kern="1200" dirty="0"/>
            <a:t> deployments.</a:t>
          </a:r>
        </a:p>
      </dsp:txBody>
      <dsp:txXfrm>
        <a:off x="410" y="4799670"/>
        <a:ext cx="4960743" cy="3571735"/>
      </dsp:txXfrm>
    </dsp:sp>
    <dsp:sp modelId="{E7D54704-0056-4579-B1EE-9787BAA5583B}">
      <dsp:nvSpPr>
        <dsp:cNvPr id="0" name=""/>
        <dsp:cNvSpPr/>
      </dsp:nvSpPr>
      <dsp:spPr>
        <a:xfrm>
          <a:off x="410" y="2418513"/>
          <a:ext cx="4960743" cy="238115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0011" tIns="165100" rIns="490011" bIns="165100" numCol="1" spcCol="1270" anchor="ctr" anchorCtr="0">
          <a:noAutofit/>
        </a:bodyPr>
        <a:lstStyle/>
        <a:p>
          <a:pPr marL="0" lvl="0" indent="0" algn="l" defTabSz="4267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600" kern="1200"/>
            <a:t>01</a:t>
          </a:r>
        </a:p>
      </dsp:txBody>
      <dsp:txXfrm>
        <a:off x="410" y="2418513"/>
        <a:ext cx="4960743" cy="2381156"/>
      </dsp:txXfrm>
    </dsp:sp>
    <dsp:sp modelId="{DC9D6E10-6396-4FC2-B495-51D9419A6457}">
      <dsp:nvSpPr>
        <dsp:cNvPr id="0" name=""/>
        <dsp:cNvSpPr/>
      </dsp:nvSpPr>
      <dsp:spPr>
        <a:xfrm>
          <a:off x="5358014" y="2418513"/>
          <a:ext cx="4960743" cy="59528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0011" tIns="0" rIns="490011" bIns="330200" numCol="1" spcCol="1270" anchor="t" anchorCtr="0">
          <a:noAutofit/>
        </a:bodyPr>
        <a:lstStyle/>
        <a:p>
          <a:pPr marL="0" lvl="0" indent="0" algn="l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Six key QA pillars covering all critical areas.</a:t>
          </a:r>
        </a:p>
      </dsp:txBody>
      <dsp:txXfrm>
        <a:off x="5358014" y="4799670"/>
        <a:ext cx="4960743" cy="3571735"/>
      </dsp:txXfrm>
    </dsp:sp>
    <dsp:sp modelId="{D78E82E3-8AA7-4520-BAAE-4DDC3746F7FE}">
      <dsp:nvSpPr>
        <dsp:cNvPr id="0" name=""/>
        <dsp:cNvSpPr/>
      </dsp:nvSpPr>
      <dsp:spPr>
        <a:xfrm>
          <a:off x="5358014" y="2418513"/>
          <a:ext cx="4960743" cy="238115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0011" tIns="165100" rIns="490011" bIns="165100" numCol="1" spcCol="1270" anchor="ctr" anchorCtr="0">
          <a:noAutofit/>
        </a:bodyPr>
        <a:lstStyle/>
        <a:p>
          <a:pPr marL="0" lvl="0" indent="0" algn="l" defTabSz="4267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600" kern="1200"/>
            <a:t>02</a:t>
          </a:r>
        </a:p>
      </dsp:txBody>
      <dsp:txXfrm>
        <a:off x="5358014" y="2418513"/>
        <a:ext cx="4960743" cy="2381156"/>
      </dsp:txXfrm>
    </dsp:sp>
    <dsp:sp modelId="{D758F564-C1E3-4D15-821B-115E0851B0A3}">
      <dsp:nvSpPr>
        <dsp:cNvPr id="0" name=""/>
        <dsp:cNvSpPr/>
      </dsp:nvSpPr>
      <dsp:spPr>
        <a:xfrm>
          <a:off x="10715617" y="2418513"/>
          <a:ext cx="4960743" cy="59528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0011" tIns="0" rIns="490011" bIns="330200" numCol="1" spcCol="1270" anchor="t" anchorCtr="0">
          <a:noAutofit/>
        </a:bodyPr>
        <a:lstStyle/>
        <a:p>
          <a:pPr marL="0" lvl="0" indent="0" algn="l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Tools, checklists, and templates for hands-on validation.</a:t>
          </a:r>
        </a:p>
      </dsp:txBody>
      <dsp:txXfrm>
        <a:off x="10715617" y="4799670"/>
        <a:ext cx="4960743" cy="3571735"/>
      </dsp:txXfrm>
    </dsp:sp>
    <dsp:sp modelId="{0E906AA5-AD59-4CE3-93CA-E049F7D3118B}">
      <dsp:nvSpPr>
        <dsp:cNvPr id="0" name=""/>
        <dsp:cNvSpPr/>
      </dsp:nvSpPr>
      <dsp:spPr>
        <a:xfrm>
          <a:off x="10715617" y="2418513"/>
          <a:ext cx="4960743" cy="238115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0011" tIns="165100" rIns="490011" bIns="165100" numCol="1" spcCol="1270" anchor="ctr" anchorCtr="0">
          <a:noAutofit/>
        </a:bodyPr>
        <a:lstStyle/>
        <a:p>
          <a:pPr marL="0" lvl="0" indent="0" algn="l" defTabSz="4267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600" kern="1200"/>
            <a:t>03</a:t>
          </a:r>
        </a:p>
      </dsp:txBody>
      <dsp:txXfrm>
        <a:off x="10715617" y="2418513"/>
        <a:ext cx="4960743" cy="2381156"/>
      </dsp:txXfrm>
    </dsp:sp>
    <dsp:sp modelId="{4F2426D3-1BAE-4C22-9C5B-3AB001CEF6CA}">
      <dsp:nvSpPr>
        <dsp:cNvPr id="0" name=""/>
        <dsp:cNvSpPr/>
      </dsp:nvSpPr>
      <dsp:spPr>
        <a:xfrm>
          <a:off x="16073220" y="2418513"/>
          <a:ext cx="4960743" cy="59528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0011" tIns="0" rIns="490011" bIns="330200" numCol="1" spcCol="1270" anchor="t" anchorCtr="0">
          <a:noAutofit/>
        </a:bodyPr>
        <a:lstStyle/>
        <a:p>
          <a:pPr marL="0" lvl="0" indent="0" algn="l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A process that builds confidence across technical teams, regulators, and partners.</a:t>
          </a:r>
        </a:p>
      </dsp:txBody>
      <dsp:txXfrm>
        <a:off x="16073220" y="4799670"/>
        <a:ext cx="4960743" cy="3571735"/>
      </dsp:txXfrm>
    </dsp:sp>
    <dsp:sp modelId="{0D018BD9-9649-4CCA-AFDB-A0EC88992A27}">
      <dsp:nvSpPr>
        <dsp:cNvPr id="0" name=""/>
        <dsp:cNvSpPr/>
      </dsp:nvSpPr>
      <dsp:spPr>
        <a:xfrm>
          <a:off x="16073220" y="2418513"/>
          <a:ext cx="4960743" cy="238115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0011" tIns="165100" rIns="490011" bIns="165100" numCol="1" spcCol="1270" anchor="ctr" anchorCtr="0">
          <a:noAutofit/>
        </a:bodyPr>
        <a:lstStyle/>
        <a:p>
          <a:pPr marL="0" lvl="0" indent="0" algn="l" defTabSz="4267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600" kern="1200"/>
            <a:t>04</a:t>
          </a:r>
        </a:p>
      </dsp:txBody>
      <dsp:txXfrm>
        <a:off x="16073220" y="2418513"/>
        <a:ext cx="4960743" cy="23811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037940-6F0E-4F84-964F-6DE9290CAE8F}">
      <dsp:nvSpPr>
        <dsp:cNvPr id="0" name=""/>
        <dsp:cNvSpPr/>
      </dsp:nvSpPr>
      <dsp:spPr>
        <a:xfrm>
          <a:off x="566389" y="1717692"/>
          <a:ext cx="1846671" cy="1846671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10A188-4B93-4B17-AC66-5E5CCEF9B7A8}">
      <dsp:nvSpPr>
        <dsp:cNvPr id="0" name=""/>
        <dsp:cNvSpPr/>
      </dsp:nvSpPr>
      <dsp:spPr>
        <a:xfrm>
          <a:off x="954190" y="2105493"/>
          <a:ext cx="1071069" cy="10710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76B31E-4F4A-4511-8D13-06B695C724CE}">
      <dsp:nvSpPr>
        <dsp:cNvPr id="0" name=""/>
        <dsp:cNvSpPr/>
      </dsp:nvSpPr>
      <dsp:spPr>
        <a:xfrm>
          <a:off x="2808776" y="1717692"/>
          <a:ext cx="4352869" cy="1846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Configuration Validation</a:t>
          </a:r>
          <a:r>
            <a:rPr lang="en-US" sz="3600" kern="1200" dirty="0"/>
            <a:t> — correct setup, compliance, and environment readiness.</a:t>
          </a:r>
          <a:endParaRPr lang="en-GB" sz="3600" kern="1200" dirty="0"/>
        </a:p>
      </dsp:txBody>
      <dsp:txXfrm>
        <a:off x="2808776" y="1717692"/>
        <a:ext cx="4352869" cy="1846671"/>
      </dsp:txXfrm>
    </dsp:sp>
    <dsp:sp modelId="{EC69D203-1FF0-4EC2-93E8-2E447BBEC801}">
      <dsp:nvSpPr>
        <dsp:cNvPr id="0" name=""/>
        <dsp:cNvSpPr/>
      </dsp:nvSpPr>
      <dsp:spPr>
        <a:xfrm>
          <a:off x="7920100" y="1717692"/>
          <a:ext cx="1846671" cy="1846671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7FF565-0057-4398-A18E-EEF30D5B12C1}">
      <dsp:nvSpPr>
        <dsp:cNvPr id="0" name=""/>
        <dsp:cNvSpPr/>
      </dsp:nvSpPr>
      <dsp:spPr>
        <a:xfrm>
          <a:off x="8307901" y="2105493"/>
          <a:ext cx="1071069" cy="10710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52A582-7309-490A-932A-647DFC911BA6}">
      <dsp:nvSpPr>
        <dsp:cNvPr id="0" name=""/>
        <dsp:cNvSpPr/>
      </dsp:nvSpPr>
      <dsp:spPr>
        <a:xfrm>
          <a:off x="10162487" y="1717692"/>
          <a:ext cx="4352869" cy="1846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Functionality Testing</a:t>
          </a:r>
          <a:r>
            <a:rPr lang="en-US" sz="3600" kern="1200" dirty="0"/>
            <a:t> — core payment flows (payments, error handling, business rules)</a:t>
          </a:r>
        </a:p>
      </dsp:txBody>
      <dsp:txXfrm>
        <a:off x="10162487" y="1717692"/>
        <a:ext cx="4352869" cy="1846671"/>
      </dsp:txXfrm>
    </dsp:sp>
    <dsp:sp modelId="{9902C409-546A-4CD1-A7AE-053A235F9438}">
      <dsp:nvSpPr>
        <dsp:cNvPr id="0" name=""/>
        <dsp:cNvSpPr/>
      </dsp:nvSpPr>
      <dsp:spPr>
        <a:xfrm>
          <a:off x="15273811" y="1717692"/>
          <a:ext cx="1846671" cy="1846671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E2A4A8-73F1-4CCA-AEF8-56760C140653}">
      <dsp:nvSpPr>
        <dsp:cNvPr id="0" name=""/>
        <dsp:cNvSpPr/>
      </dsp:nvSpPr>
      <dsp:spPr>
        <a:xfrm>
          <a:off x="15661612" y="2105493"/>
          <a:ext cx="1071069" cy="10710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9C4283-7214-4759-9C96-4564D3027562}">
      <dsp:nvSpPr>
        <dsp:cNvPr id="0" name=""/>
        <dsp:cNvSpPr/>
      </dsp:nvSpPr>
      <dsp:spPr>
        <a:xfrm>
          <a:off x="17516198" y="1717692"/>
          <a:ext cx="4352869" cy="1846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Security Assessment</a:t>
          </a:r>
          <a:r>
            <a:rPr lang="en-US" sz="3600" kern="1200" dirty="0"/>
            <a:t> — encryption, access control, vulnerabilities, auditability.</a:t>
          </a:r>
        </a:p>
      </dsp:txBody>
      <dsp:txXfrm>
        <a:off x="17516198" y="1717692"/>
        <a:ext cx="4352869" cy="1846671"/>
      </dsp:txXfrm>
    </dsp:sp>
    <dsp:sp modelId="{AED5D40C-A9BE-43B2-82A8-C4396BF08232}">
      <dsp:nvSpPr>
        <dsp:cNvPr id="0" name=""/>
        <dsp:cNvSpPr/>
      </dsp:nvSpPr>
      <dsp:spPr>
        <a:xfrm>
          <a:off x="566389" y="5024464"/>
          <a:ext cx="1846671" cy="1846671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1991E2-F162-4585-BB24-75E83529FCB6}">
      <dsp:nvSpPr>
        <dsp:cNvPr id="0" name=""/>
        <dsp:cNvSpPr/>
      </dsp:nvSpPr>
      <dsp:spPr>
        <a:xfrm>
          <a:off x="954190" y="5412266"/>
          <a:ext cx="1071069" cy="107106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6BEEFC-A76A-4AC6-803D-C89D21AFF423}">
      <dsp:nvSpPr>
        <dsp:cNvPr id="0" name=""/>
        <dsp:cNvSpPr/>
      </dsp:nvSpPr>
      <dsp:spPr>
        <a:xfrm>
          <a:off x="2808776" y="5024464"/>
          <a:ext cx="4352869" cy="1846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Interoperability Readiness</a:t>
          </a:r>
          <a:r>
            <a:rPr lang="en-US" sz="3600" kern="1200" dirty="0"/>
            <a:t> — API conformance, DFSP onboarding, directory services.</a:t>
          </a:r>
        </a:p>
      </dsp:txBody>
      <dsp:txXfrm>
        <a:off x="2808776" y="5024464"/>
        <a:ext cx="4352869" cy="1846671"/>
      </dsp:txXfrm>
    </dsp:sp>
    <dsp:sp modelId="{907A616F-7FFA-43BA-87A6-F5AF72EE3466}">
      <dsp:nvSpPr>
        <dsp:cNvPr id="0" name=""/>
        <dsp:cNvSpPr/>
      </dsp:nvSpPr>
      <dsp:spPr>
        <a:xfrm>
          <a:off x="7920100" y="5024464"/>
          <a:ext cx="1846671" cy="1846671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CCA744-9EA0-4EDE-978B-DECCE30CF4E2}">
      <dsp:nvSpPr>
        <dsp:cNvPr id="0" name=""/>
        <dsp:cNvSpPr/>
      </dsp:nvSpPr>
      <dsp:spPr>
        <a:xfrm>
          <a:off x="8307901" y="5412266"/>
          <a:ext cx="1071069" cy="107106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A371B3-62F5-415A-856F-56DCBBA23653}">
      <dsp:nvSpPr>
        <dsp:cNvPr id="0" name=""/>
        <dsp:cNvSpPr/>
      </dsp:nvSpPr>
      <dsp:spPr>
        <a:xfrm>
          <a:off x="10162487" y="5024464"/>
          <a:ext cx="4352869" cy="1846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Performance &amp; Scalability</a:t>
          </a:r>
          <a:r>
            <a:rPr lang="en-US" sz="3600" kern="1200" dirty="0"/>
            <a:t> — throughput, load handling, recovery.</a:t>
          </a:r>
        </a:p>
      </dsp:txBody>
      <dsp:txXfrm>
        <a:off x="10162487" y="5024464"/>
        <a:ext cx="4352869" cy="1846671"/>
      </dsp:txXfrm>
    </dsp:sp>
    <dsp:sp modelId="{280E98D6-1337-4C3B-9BD3-54B789C10708}">
      <dsp:nvSpPr>
        <dsp:cNvPr id="0" name=""/>
        <dsp:cNvSpPr/>
      </dsp:nvSpPr>
      <dsp:spPr>
        <a:xfrm>
          <a:off x="15273811" y="5024464"/>
          <a:ext cx="1846671" cy="1846671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4D63F2-56D6-4D50-B935-BBAC7F80981F}">
      <dsp:nvSpPr>
        <dsp:cNvPr id="0" name=""/>
        <dsp:cNvSpPr/>
      </dsp:nvSpPr>
      <dsp:spPr>
        <a:xfrm>
          <a:off x="15661612" y="5412266"/>
          <a:ext cx="1071069" cy="107106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AA9D01-6B54-4E36-BEC8-C74D12427206}">
      <dsp:nvSpPr>
        <dsp:cNvPr id="0" name=""/>
        <dsp:cNvSpPr/>
      </dsp:nvSpPr>
      <dsp:spPr>
        <a:xfrm>
          <a:off x="17516198" y="5024464"/>
          <a:ext cx="4352869" cy="18466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 dirty="0"/>
            <a:t>Project Governance</a:t>
          </a:r>
          <a:r>
            <a:rPr lang="en-US" sz="3600" kern="1200" dirty="0"/>
            <a:t> — delivery discipline, scope control, risk and change management.</a:t>
          </a:r>
        </a:p>
      </dsp:txBody>
      <dsp:txXfrm>
        <a:off x="17516198" y="5024464"/>
        <a:ext cx="4352869" cy="18466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51FCA1-77E7-45E1-B91F-0BCD017ACC1F}">
      <dsp:nvSpPr>
        <dsp:cNvPr id="0" name=""/>
        <dsp:cNvSpPr/>
      </dsp:nvSpPr>
      <dsp:spPr>
        <a:xfrm>
          <a:off x="0" y="4152438"/>
          <a:ext cx="21033938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A21C42-F5BC-47E5-A70F-15017C13CB9C}">
      <dsp:nvSpPr>
        <dsp:cNvPr id="0" name=""/>
        <dsp:cNvSpPr/>
      </dsp:nvSpPr>
      <dsp:spPr>
        <a:xfrm rot="8100000">
          <a:off x="139989" y="956974"/>
          <a:ext cx="610733" cy="610733"/>
        </a:xfrm>
        <a:prstGeom prst="teardrop">
          <a:avLst>
            <a:gd name="adj" fmla="val 1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838D81-E9D6-4CD5-A665-87C53EDA219B}">
      <dsp:nvSpPr>
        <dsp:cNvPr id="0" name=""/>
        <dsp:cNvSpPr/>
      </dsp:nvSpPr>
      <dsp:spPr>
        <a:xfrm>
          <a:off x="207836" y="1024821"/>
          <a:ext cx="475038" cy="475038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23C4C1-E91A-47FE-900D-DDD83C299E28}">
      <dsp:nvSpPr>
        <dsp:cNvPr id="0" name=""/>
        <dsp:cNvSpPr/>
      </dsp:nvSpPr>
      <dsp:spPr>
        <a:xfrm>
          <a:off x="877209" y="1694194"/>
          <a:ext cx="5826272" cy="2458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03200" rIns="203200" bIns="30480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Community Review (Q3 2025): Stakeholder engagement on final framework</a:t>
          </a:r>
        </a:p>
      </dsp:txBody>
      <dsp:txXfrm>
        <a:off x="877209" y="1694194"/>
        <a:ext cx="5826272" cy="2458243"/>
      </dsp:txXfrm>
    </dsp:sp>
    <dsp:sp modelId="{771AF06C-E37F-4241-8948-DE4AB07C17F1}">
      <dsp:nvSpPr>
        <dsp:cNvPr id="0" name=""/>
        <dsp:cNvSpPr/>
      </dsp:nvSpPr>
      <dsp:spPr>
        <a:xfrm>
          <a:off x="877209" y="830487"/>
          <a:ext cx="5826272" cy="863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79400" bIns="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4400" kern="1200"/>
            <a:t>2025</a:t>
          </a:r>
        </a:p>
      </dsp:txBody>
      <dsp:txXfrm>
        <a:off x="877209" y="830487"/>
        <a:ext cx="5826272" cy="863707"/>
      </dsp:txXfrm>
    </dsp:sp>
    <dsp:sp modelId="{2511EBEA-0B84-4BCB-BAB4-B034E1D36E72}">
      <dsp:nvSpPr>
        <dsp:cNvPr id="0" name=""/>
        <dsp:cNvSpPr/>
      </dsp:nvSpPr>
      <dsp:spPr>
        <a:xfrm>
          <a:off x="445355" y="1694194"/>
          <a:ext cx="0" cy="2458243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86C931-B82D-47A9-A3F0-DD07414AA4F4}">
      <dsp:nvSpPr>
        <dsp:cNvPr id="0" name=""/>
        <dsp:cNvSpPr/>
      </dsp:nvSpPr>
      <dsp:spPr>
        <a:xfrm>
          <a:off x="366032" y="4074704"/>
          <a:ext cx="155467" cy="15546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87947C-CA99-4AF6-9E95-28394F9EA8AF}">
      <dsp:nvSpPr>
        <dsp:cNvPr id="0" name=""/>
        <dsp:cNvSpPr/>
      </dsp:nvSpPr>
      <dsp:spPr>
        <a:xfrm rot="18900000">
          <a:off x="3636821" y="6737169"/>
          <a:ext cx="610733" cy="610733"/>
        </a:xfrm>
        <a:prstGeom prst="teardrop">
          <a:avLst>
            <a:gd name="adj" fmla="val 1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999EC1-C00D-4720-AC63-DFC39B58BF73}">
      <dsp:nvSpPr>
        <dsp:cNvPr id="0" name=""/>
        <dsp:cNvSpPr/>
      </dsp:nvSpPr>
      <dsp:spPr>
        <a:xfrm>
          <a:off x="3704668" y="6805016"/>
          <a:ext cx="475038" cy="475038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4C850E-CE0D-4D73-8F0C-8D915DB04004}">
      <dsp:nvSpPr>
        <dsp:cNvPr id="0" name=""/>
        <dsp:cNvSpPr/>
      </dsp:nvSpPr>
      <dsp:spPr>
        <a:xfrm>
          <a:off x="4374041" y="4152438"/>
          <a:ext cx="5826272" cy="2458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04800" rIns="0" bIns="203200" numCol="1" spcCol="1270" anchor="b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Official Release (October 2025): Publish the QA Framework and Toolkit for general use </a:t>
          </a:r>
        </a:p>
      </dsp:txBody>
      <dsp:txXfrm>
        <a:off x="4374041" y="4152438"/>
        <a:ext cx="5826272" cy="2458243"/>
      </dsp:txXfrm>
    </dsp:sp>
    <dsp:sp modelId="{B6DEADF6-A5F4-49B5-AB4B-1D0C4308B1D5}">
      <dsp:nvSpPr>
        <dsp:cNvPr id="0" name=""/>
        <dsp:cNvSpPr/>
      </dsp:nvSpPr>
      <dsp:spPr>
        <a:xfrm>
          <a:off x="4374041" y="6610682"/>
          <a:ext cx="5826272" cy="863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79400" bIns="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4400" kern="1200"/>
            <a:t>Oct. 2025</a:t>
          </a:r>
        </a:p>
      </dsp:txBody>
      <dsp:txXfrm>
        <a:off x="4374041" y="6610682"/>
        <a:ext cx="5826272" cy="863707"/>
      </dsp:txXfrm>
    </dsp:sp>
    <dsp:sp modelId="{5E560E42-04B5-41CF-90DA-9FE03ECD748F}">
      <dsp:nvSpPr>
        <dsp:cNvPr id="0" name=""/>
        <dsp:cNvSpPr/>
      </dsp:nvSpPr>
      <dsp:spPr>
        <a:xfrm>
          <a:off x="3942187" y="4152438"/>
          <a:ext cx="0" cy="2458243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ACAD6C-9F20-4D54-910E-3B18010A92EB}">
      <dsp:nvSpPr>
        <dsp:cNvPr id="0" name=""/>
        <dsp:cNvSpPr/>
      </dsp:nvSpPr>
      <dsp:spPr>
        <a:xfrm>
          <a:off x="3862864" y="4074704"/>
          <a:ext cx="155467" cy="15546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9F3D0-ECFB-4163-B605-51BB2D37F1E4}">
      <dsp:nvSpPr>
        <dsp:cNvPr id="0" name=""/>
        <dsp:cNvSpPr/>
      </dsp:nvSpPr>
      <dsp:spPr>
        <a:xfrm rot="8100000">
          <a:off x="7133653" y="956974"/>
          <a:ext cx="610733" cy="610733"/>
        </a:xfrm>
        <a:prstGeom prst="teardrop">
          <a:avLst>
            <a:gd name="adj" fmla="val 1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22604C-CDE5-4EBB-913E-50882C764DF4}">
      <dsp:nvSpPr>
        <dsp:cNvPr id="0" name=""/>
        <dsp:cNvSpPr/>
      </dsp:nvSpPr>
      <dsp:spPr>
        <a:xfrm>
          <a:off x="7201500" y="1024821"/>
          <a:ext cx="475038" cy="475038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090678-4525-4B83-8BB3-8BB0C584618B}">
      <dsp:nvSpPr>
        <dsp:cNvPr id="0" name=""/>
        <dsp:cNvSpPr/>
      </dsp:nvSpPr>
      <dsp:spPr>
        <a:xfrm>
          <a:off x="7870873" y="1694194"/>
          <a:ext cx="5826272" cy="2458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03200" rIns="203200" bIns="30480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Adoption &amp; Support (Q4 2025): Early adopters begin using the framework for new deployments</a:t>
          </a:r>
        </a:p>
      </dsp:txBody>
      <dsp:txXfrm>
        <a:off x="7870873" y="1694194"/>
        <a:ext cx="5826272" cy="2458243"/>
      </dsp:txXfrm>
    </dsp:sp>
    <dsp:sp modelId="{880663EA-49FE-4A81-AC53-412EFBDFEE91}">
      <dsp:nvSpPr>
        <dsp:cNvPr id="0" name=""/>
        <dsp:cNvSpPr/>
      </dsp:nvSpPr>
      <dsp:spPr>
        <a:xfrm>
          <a:off x="7870873" y="830487"/>
          <a:ext cx="5826272" cy="863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79400" bIns="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4400" kern="1200"/>
            <a:t>2025</a:t>
          </a:r>
        </a:p>
      </dsp:txBody>
      <dsp:txXfrm>
        <a:off x="7870873" y="830487"/>
        <a:ext cx="5826272" cy="863707"/>
      </dsp:txXfrm>
    </dsp:sp>
    <dsp:sp modelId="{F741789C-A49F-4C6C-ADFD-43DD74455994}">
      <dsp:nvSpPr>
        <dsp:cNvPr id="0" name=""/>
        <dsp:cNvSpPr/>
      </dsp:nvSpPr>
      <dsp:spPr>
        <a:xfrm>
          <a:off x="7439019" y="1694194"/>
          <a:ext cx="0" cy="2458243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80E97F-B5C2-4A89-ABA8-1A852D5645BC}">
      <dsp:nvSpPr>
        <dsp:cNvPr id="0" name=""/>
        <dsp:cNvSpPr/>
      </dsp:nvSpPr>
      <dsp:spPr>
        <a:xfrm>
          <a:off x="7359695" y="4074704"/>
          <a:ext cx="155467" cy="15546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BA22E2-29FB-43A7-B703-4EDC23E8052A}">
      <dsp:nvSpPr>
        <dsp:cNvPr id="0" name=""/>
        <dsp:cNvSpPr/>
      </dsp:nvSpPr>
      <dsp:spPr>
        <a:xfrm rot="18900000">
          <a:off x="10630485" y="6737169"/>
          <a:ext cx="610733" cy="610733"/>
        </a:xfrm>
        <a:prstGeom prst="teardrop">
          <a:avLst>
            <a:gd name="adj" fmla="val 1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2974CF-E316-44A7-8FDC-BB0B60ABE532}">
      <dsp:nvSpPr>
        <dsp:cNvPr id="0" name=""/>
        <dsp:cNvSpPr/>
      </dsp:nvSpPr>
      <dsp:spPr>
        <a:xfrm>
          <a:off x="10698332" y="6805016"/>
          <a:ext cx="475038" cy="475038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42579D-CBEE-4E2D-985B-D87D17535A68}">
      <dsp:nvSpPr>
        <dsp:cNvPr id="0" name=""/>
        <dsp:cNvSpPr/>
      </dsp:nvSpPr>
      <dsp:spPr>
        <a:xfrm>
          <a:off x="11367705" y="4152438"/>
          <a:ext cx="5826272" cy="2458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04800" rIns="0" bIns="203200" numCol="1" spcCol="1270" anchor="b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Integration into Mojaloop Ecosystem (2026): Incorporate QA framework into Mojaloop’s standard adoption process</a:t>
          </a:r>
        </a:p>
      </dsp:txBody>
      <dsp:txXfrm>
        <a:off x="11367705" y="4152438"/>
        <a:ext cx="5826272" cy="2458243"/>
      </dsp:txXfrm>
    </dsp:sp>
    <dsp:sp modelId="{035668C5-C3D1-4460-AC10-F59684810DDB}">
      <dsp:nvSpPr>
        <dsp:cNvPr id="0" name=""/>
        <dsp:cNvSpPr/>
      </dsp:nvSpPr>
      <dsp:spPr>
        <a:xfrm>
          <a:off x="11367705" y="6610682"/>
          <a:ext cx="5826272" cy="863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79400" bIns="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4400" kern="1200"/>
            <a:t>2026</a:t>
          </a:r>
        </a:p>
      </dsp:txBody>
      <dsp:txXfrm>
        <a:off x="11367705" y="6610682"/>
        <a:ext cx="5826272" cy="863707"/>
      </dsp:txXfrm>
    </dsp:sp>
    <dsp:sp modelId="{80231005-AED9-4CC8-B251-A8C3451EADCF}">
      <dsp:nvSpPr>
        <dsp:cNvPr id="0" name=""/>
        <dsp:cNvSpPr/>
      </dsp:nvSpPr>
      <dsp:spPr>
        <a:xfrm>
          <a:off x="10935851" y="4152438"/>
          <a:ext cx="0" cy="2458243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AB5F11-5466-4550-89C2-443C4B065CE6}">
      <dsp:nvSpPr>
        <dsp:cNvPr id="0" name=""/>
        <dsp:cNvSpPr/>
      </dsp:nvSpPr>
      <dsp:spPr>
        <a:xfrm>
          <a:off x="10856527" y="4074704"/>
          <a:ext cx="155467" cy="15546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9FBF2-8A62-455C-BF01-A1EF06984649}">
      <dsp:nvSpPr>
        <dsp:cNvPr id="0" name=""/>
        <dsp:cNvSpPr/>
      </dsp:nvSpPr>
      <dsp:spPr>
        <a:xfrm rot="8100000">
          <a:off x="14127316" y="956974"/>
          <a:ext cx="610733" cy="610733"/>
        </a:xfrm>
        <a:prstGeom prst="teardrop">
          <a:avLst>
            <a:gd name="adj" fmla="val 1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2C0877-C5CC-476C-A2CD-36ACFCD594BF}">
      <dsp:nvSpPr>
        <dsp:cNvPr id="0" name=""/>
        <dsp:cNvSpPr/>
      </dsp:nvSpPr>
      <dsp:spPr>
        <a:xfrm>
          <a:off x="14195164" y="1024821"/>
          <a:ext cx="475038" cy="475038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B4E9DA-6492-4C93-996E-7D85601F1967}">
      <dsp:nvSpPr>
        <dsp:cNvPr id="0" name=""/>
        <dsp:cNvSpPr/>
      </dsp:nvSpPr>
      <dsp:spPr>
        <a:xfrm>
          <a:off x="14864537" y="1694194"/>
          <a:ext cx="5826272" cy="24582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03200" rIns="203200" bIns="30480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Maintenance: Define ownership for updating the toolkit</a:t>
          </a:r>
        </a:p>
      </dsp:txBody>
      <dsp:txXfrm>
        <a:off x="14864537" y="1694194"/>
        <a:ext cx="5826272" cy="2458243"/>
      </dsp:txXfrm>
    </dsp:sp>
    <dsp:sp modelId="{4F1BFA44-CA55-4A58-A32C-F78B3640C56A}">
      <dsp:nvSpPr>
        <dsp:cNvPr id="0" name=""/>
        <dsp:cNvSpPr/>
      </dsp:nvSpPr>
      <dsp:spPr>
        <a:xfrm>
          <a:off x="14864537" y="830487"/>
          <a:ext cx="5826272" cy="863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79400" bIns="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4400" kern="1200"/>
            <a:t>Ongoing</a:t>
          </a:r>
        </a:p>
      </dsp:txBody>
      <dsp:txXfrm>
        <a:off x="14864537" y="830487"/>
        <a:ext cx="5826272" cy="863707"/>
      </dsp:txXfrm>
    </dsp:sp>
    <dsp:sp modelId="{415894D0-5995-478C-AF9F-D743BE089685}">
      <dsp:nvSpPr>
        <dsp:cNvPr id="0" name=""/>
        <dsp:cNvSpPr/>
      </dsp:nvSpPr>
      <dsp:spPr>
        <a:xfrm>
          <a:off x="14432683" y="1694194"/>
          <a:ext cx="0" cy="2458243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81F737-2123-4293-ABFC-C0F80DCB0251}">
      <dsp:nvSpPr>
        <dsp:cNvPr id="0" name=""/>
        <dsp:cNvSpPr/>
      </dsp:nvSpPr>
      <dsp:spPr>
        <a:xfrm>
          <a:off x="14353359" y="4074704"/>
          <a:ext cx="155467" cy="15546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3C7158-3EDA-D449-8D0F-DA0A67645948}" type="datetimeFigureOut">
              <a:rPr lang="en-US" smtClean="0"/>
              <a:t>7/21/2025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E28C9E-AFDC-3345-9ED4-F0F60104F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7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4A7613BF-2D1B-E5FE-648E-B75A470969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253041" y="655339"/>
            <a:ext cx="32272689" cy="161363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5846" y="2389384"/>
            <a:ext cx="12286059" cy="5669243"/>
          </a:xfrm>
        </p:spPr>
        <p:txBody>
          <a:bodyPr anchor="b"/>
          <a:lstStyle>
            <a:lvl1pPr algn="l">
              <a:defRPr sz="1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5846" y="8435371"/>
            <a:ext cx="12286059" cy="2310326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0C5D54B-A58F-EC4D-AA02-F28EF11FB1FD}"/>
              </a:ext>
            </a:extLst>
          </p:cNvPr>
          <p:cNvSpPr>
            <a:spLocks noChangeAspect="1"/>
          </p:cNvSpPr>
          <p:nvPr userDrawn="1"/>
        </p:nvSpPr>
        <p:spPr>
          <a:xfrm>
            <a:off x="17603756" y="1202239"/>
            <a:ext cx="5122167" cy="5122167"/>
          </a:xfrm>
          <a:prstGeom prst="ellipse">
            <a:avLst/>
          </a:prstGeom>
          <a:noFill/>
          <a:ln w="1016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2DB51D0-EFE0-9143-AB1E-054D0CA220CB}"/>
              </a:ext>
            </a:extLst>
          </p:cNvPr>
          <p:cNvSpPr>
            <a:spLocks noChangeAspect="1"/>
          </p:cNvSpPr>
          <p:nvPr userDrawn="1"/>
        </p:nvSpPr>
        <p:spPr>
          <a:xfrm>
            <a:off x="20014718" y="8787051"/>
            <a:ext cx="2711205" cy="2711205"/>
          </a:xfrm>
          <a:prstGeom prst="ellipse">
            <a:avLst/>
          </a:prstGeom>
          <a:noFill/>
          <a:ln w="1016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64FADD-FB9D-29FE-BD5A-68E5EC6AE612}"/>
              </a:ext>
            </a:extLst>
          </p:cNvPr>
          <p:cNvSpPr/>
          <p:nvPr userDrawn="1"/>
        </p:nvSpPr>
        <p:spPr>
          <a:xfrm>
            <a:off x="15123517" y="3117984"/>
            <a:ext cx="7132072" cy="713207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1016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65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E79A39A-FC91-8A6A-C87C-76BFFC2906AD}"/>
              </a:ext>
            </a:extLst>
          </p:cNvPr>
          <p:cNvSpPr/>
          <p:nvPr userDrawn="1"/>
        </p:nvSpPr>
        <p:spPr>
          <a:xfrm>
            <a:off x="0" y="0"/>
            <a:ext cx="24387175" cy="6031149"/>
          </a:xfrm>
          <a:prstGeom prst="rect">
            <a:avLst/>
          </a:prstGeom>
          <a:gradFill>
            <a:gsLst>
              <a:gs pos="90000">
                <a:schemeClr val="accent1"/>
              </a:gs>
              <a:gs pos="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ED4BF61-4FF0-ACF1-ECFE-225C533494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786918" y="-4903094"/>
            <a:ext cx="27140450" cy="10177669"/>
          </a:xfrm>
          <a:prstGeom prst="rect">
            <a:avLst/>
          </a:prstGeom>
        </p:spPr>
      </p:pic>
      <p:sp>
        <p:nvSpPr>
          <p:cNvPr id="8" name="Round Single Corner Rectangle 7">
            <a:extLst>
              <a:ext uri="{FF2B5EF4-FFF2-40B4-BE49-F238E27FC236}">
                <a16:creationId xmlns:a16="http://schemas.microsoft.com/office/drawing/2014/main" id="{BAF3B689-0EFA-A28F-1699-EB4B3E2343E0}"/>
              </a:ext>
            </a:extLst>
          </p:cNvPr>
          <p:cNvSpPr/>
          <p:nvPr userDrawn="1"/>
        </p:nvSpPr>
        <p:spPr>
          <a:xfrm>
            <a:off x="0" y="564204"/>
            <a:ext cx="20116800" cy="5466945"/>
          </a:xfrm>
          <a:prstGeom prst="round1Rect">
            <a:avLst>
              <a:gd name="adj" fmla="val 35919"/>
            </a:avLst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76618" y="730251"/>
            <a:ext cx="14506882" cy="3199190"/>
          </a:xfrm>
        </p:spPr>
        <p:txBody>
          <a:bodyPr/>
          <a:lstStyle/>
          <a:p>
            <a:r>
              <a:rPr lang="en-US" dirty="0"/>
              <a:t>This is a Title Block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92825178-299A-B2A3-5A46-8992C2BC48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56506" y="3929441"/>
            <a:ext cx="7617876" cy="7617876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2"/>
            </a:solidFill>
          </a:ln>
          <a:effectLst>
            <a:outerShdw blurRad="635000" sx="102000" sy="102000" algn="ctr" rotWithShape="0">
              <a:schemeClr val="accent2">
                <a:alpha val="10005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algn="ctr" defTabSz="457200"/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2163B6E-7C1E-778A-BFE8-BCDA06ABC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618" y="4292600"/>
            <a:ext cx="14506882" cy="766352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Graphic 12">
            <a:extLst>
              <a:ext uri="{FF2B5EF4-FFF2-40B4-BE49-F238E27FC236}">
                <a16:creationId xmlns:a16="http://schemas.microsoft.com/office/drawing/2014/main" id="{690681E4-2A40-4210-7FEC-140E57A51BC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1261012" y="564204"/>
            <a:ext cx="2413370" cy="2413370"/>
          </a:xfrm>
          <a:prstGeom prst="rect">
            <a:avLst/>
          </a:prstGeom>
          <a:effectLst>
            <a:glow rad="101600">
              <a:schemeClr val="accent1">
                <a:alpha val="1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35310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E79A39A-FC91-8A6A-C87C-76BFFC2906AD}"/>
              </a:ext>
            </a:extLst>
          </p:cNvPr>
          <p:cNvSpPr/>
          <p:nvPr userDrawn="1"/>
        </p:nvSpPr>
        <p:spPr>
          <a:xfrm>
            <a:off x="0" y="-41564"/>
            <a:ext cx="24387175" cy="6031149"/>
          </a:xfrm>
          <a:prstGeom prst="rect">
            <a:avLst/>
          </a:prstGeom>
          <a:gradFill>
            <a:gsLst>
              <a:gs pos="88000">
                <a:schemeClr val="tx1"/>
              </a:gs>
              <a:gs pos="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ED4BF61-4FF0-ACF1-ECFE-225C533494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786918" y="-4903094"/>
            <a:ext cx="27140450" cy="10177669"/>
          </a:xfrm>
          <a:prstGeom prst="rect">
            <a:avLst/>
          </a:prstGeom>
        </p:spPr>
      </p:pic>
      <p:sp>
        <p:nvSpPr>
          <p:cNvPr id="8" name="Round Single Corner Rectangle 7">
            <a:extLst>
              <a:ext uri="{FF2B5EF4-FFF2-40B4-BE49-F238E27FC236}">
                <a16:creationId xmlns:a16="http://schemas.microsoft.com/office/drawing/2014/main" id="{BAF3B689-0EFA-A28F-1699-EB4B3E2343E0}"/>
              </a:ext>
            </a:extLst>
          </p:cNvPr>
          <p:cNvSpPr/>
          <p:nvPr userDrawn="1"/>
        </p:nvSpPr>
        <p:spPr>
          <a:xfrm>
            <a:off x="0" y="564204"/>
            <a:ext cx="20116800" cy="5466945"/>
          </a:xfrm>
          <a:prstGeom prst="round1Rect">
            <a:avLst>
              <a:gd name="adj" fmla="val 35919"/>
            </a:avLst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76618" y="730251"/>
            <a:ext cx="14506882" cy="3199190"/>
          </a:xfrm>
        </p:spPr>
        <p:txBody>
          <a:bodyPr/>
          <a:lstStyle/>
          <a:p>
            <a:r>
              <a:rPr lang="en-US" dirty="0"/>
              <a:t>This is a Title Block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92825178-299A-B2A3-5A46-8992C2BC48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56506" y="3929441"/>
            <a:ext cx="7617876" cy="7617876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5"/>
            </a:solidFill>
          </a:ln>
          <a:effectLst>
            <a:outerShdw blurRad="635000" sx="102000" sy="102000" algn="ctr" rotWithShape="0">
              <a:schemeClr val="accent2">
                <a:alpha val="10005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algn="ctr" defTabSz="457200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A7DF4B-A6ED-A587-02C0-738339500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618" y="4292600"/>
            <a:ext cx="14506882" cy="766352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Graphic 12">
            <a:extLst>
              <a:ext uri="{FF2B5EF4-FFF2-40B4-BE49-F238E27FC236}">
                <a16:creationId xmlns:a16="http://schemas.microsoft.com/office/drawing/2014/main" id="{826C3CF9-FF37-28F5-8B74-78C12774839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1261012" y="564204"/>
            <a:ext cx="2413370" cy="2413370"/>
          </a:xfrm>
          <a:prstGeom prst="rect">
            <a:avLst/>
          </a:prstGeom>
          <a:effectLst>
            <a:glow rad="101600">
              <a:schemeClr val="accent1">
                <a:alpha val="1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431532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E79A39A-FC91-8A6A-C87C-76BFFC2906AD}"/>
              </a:ext>
            </a:extLst>
          </p:cNvPr>
          <p:cNvSpPr/>
          <p:nvPr userDrawn="1"/>
        </p:nvSpPr>
        <p:spPr>
          <a:xfrm>
            <a:off x="0" y="-41564"/>
            <a:ext cx="24387175" cy="6031149"/>
          </a:xfrm>
          <a:prstGeom prst="rect">
            <a:avLst/>
          </a:prstGeom>
          <a:gradFill>
            <a:gsLst>
              <a:gs pos="88000">
                <a:schemeClr val="accent4"/>
              </a:gs>
              <a:gs pos="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ED4BF61-4FF0-ACF1-ECFE-225C533494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786918" y="-4903094"/>
            <a:ext cx="27140450" cy="10177669"/>
          </a:xfrm>
          <a:prstGeom prst="rect">
            <a:avLst/>
          </a:prstGeom>
        </p:spPr>
      </p:pic>
      <p:sp>
        <p:nvSpPr>
          <p:cNvPr id="8" name="Round Single Corner Rectangle 7">
            <a:extLst>
              <a:ext uri="{FF2B5EF4-FFF2-40B4-BE49-F238E27FC236}">
                <a16:creationId xmlns:a16="http://schemas.microsoft.com/office/drawing/2014/main" id="{BAF3B689-0EFA-A28F-1699-EB4B3E2343E0}"/>
              </a:ext>
            </a:extLst>
          </p:cNvPr>
          <p:cNvSpPr/>
          <p:nvPr userDrawn="1"/>
        </p:nvSpPr>
        <p:spPr>
          <a:xfrm>
            <a:off x="0" y="564204"/>
            <a:ext cx="20116800" cy="5466945"/>
          </a:xfrm>
          <a:prstGeom prst="round1Rect">
            <a:avLst>
              <a:gd name="adj" fmla="val 35919"/>
            </a:avLst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76618" y="730251"/>
            <a:ext cx="14506882" cy="3199190"/>
          </a:xfrm>
        </p:spPr>
        <p:txBody>
          <a:bodyPr/>
          <a:lstStyle/>
          <a:p>
            <a:r>
              <a:rPr lang="en-US" dirty="0"/>
              <a:t>This is a Title Block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92825178-299A-B2A3-5A46-8992C2BC48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56506" y="3929441"/>
            <a:ext cx="7617876" cy="7617876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3"/>
            </a:solidFill>
          </a:ln>
          <a:effectLst>
            <a:outerShdw blurRad="635000" sx="102000" sy="102000" algn="ctr" rotWithShape="0">
              <a:schemeClr val="accent2">
                <a:alpha val="10005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algn="ctr" defTabSz="457200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22B85B7-3465-27BF-8DD3-9AFFA0199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618" y="4292600"/>
            <a:ext cx="14506882" cy="766352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Graphic 12">
            <a:extLst>
              <a:ext uri="{FF2B5EF4-FFF2-40B4-BE49-F238E27FC236}">
                <a16:creationId xmlns:a16="http://schemas.microsoft.com/office/drawing/2014/main" id="{E864098C-9A8C-3D6A-C634-BF7A8C77A1F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1261012" y="564204"/>
            <a:ext cx="2413370" cy="2413370"/>
          </a:xfrm>
          <a:prstGeom prst="rect">
            <a:avLst/>
          </a:prstGeom>
          <a:effectLst>
            <a:glow rad="101600">
              <a:schemeClr val="accent1">
                <a:alpha val="1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3948668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E79A39A-FC91-8A6A-C87C-76BFFC2906AD}"/>
              </a:ext>
            </a:extLst>
          </p:cNvPr>
          <p:cNvSpPr/>
          <p:nvPr userDrawn="1"/>
        </p:nvSpPr>
        <p:spPr>
          <a:xfrm>
            <a:off x="0" y="-41564"/>
            <a:ext cx="24387175" cy="6031149"/>
          </a:xfrm>
          <a:prstGeom prst="rect">
            <a:avLst/>
          </a:prstGeom>
          <a:gradFill>
            <a:gsLst>
              <a:gs pos="88000">
                <a:schemeClr val="accent3"/>
              </a:gs>
              <a:gs pos="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ED4BF61-4FF0-ACF1-ECFE-225C533494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786918" y="-4903094"/>
            <a:ext cx="27140450" cy="10177669"/>
          </a:xfrm>
          <a:prstGeom prst="rect">
            <a:avLst/>
          </a:prstGeom>
        </p:spPr>
      </p:pic>
      <p:sp>
        <p:nvSpPr>
          <p:cNvPr id="8" name="Round Single Corner Rectangle 7">
            <a:extLst>
              <a:ext uri="{FF2B5EF4-FFF2-40B4-BE49-F238E27FC236}">
                <a16:creationId xmlns:a16="http://schemas.microsoft.com/office/drawing/2014/main" id="{BAF3B689-0EFA-A28F-1699-EB4B3E2343E0}"/>
              </a:ext>
            </a:extLst>
          </p:cNvPr>
          <p:cNvSpPr/>
          <p:nvPr userDrawn="1"/>
        </p:nvSpPr>
        <p:spPr>
          <a:xfrm>
            <a:off x="0" y="564204"/>
            <a:ext cx="20116800" cy="5466945"/>
          </a:xfrm>
          <a:prstGeom prst="round1Rect">
            <a:avLst>
              <a:gd name="adj" fmla="val 35919"/>
            </a:avLst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76618" y="730251"/>
            <a:ext cx="14506882" cy="3199190"/>
          </a:xfrm>
        </p:spPr>
        <p:txBody>
          <a:bodyPr/>
          <a:lstStyle/>
          <a:p>
            <a:r>
              <a:rPr lang="en-US" dirty="0"/>
              <a:t>This is a Title Block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92825178-299A-B2A3-5A46-8992C2BC48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56506" y="3929441"/>
            <a:ext cx="7617876" cy="7617876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accent4"/>
            </a:solidFill>
          </a:ln>
          <a:effectLst>
            <a:outerShdw blurRad="635000" sx="102000" sy="102000" algn="ctr" rotWithShape="0">
              <a:schemeClr val="accent2">
                <a:alpha val="10005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algn="ctr" defTabSz="457200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2C2E2EB-D299-1DAF-D616-D6E6B5C28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618" y="4292600"/>
            <a:ext cx="14506882" cy="766352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Graphic 12">
            <a:extLst>
              <a:ext uri="{FF2B5EF4-FFF2-40B4-BE49-F238E27FC236}">
                <a16:creationId xmlns:a16="http://schemas.microsoft.com/office/drawing/2014/main" id="{2E98BEDD-8503-50FA-C912-40F9FCF62ED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1261012" y="564204"/>
            <a:ext cx="2413370" cy="2413370"/>
          </a:xfrm>
          <a:prstGeom prst="rect">
            <a:avLst/>
          </a:prstGeom>
          <a:effectLst>
            <a:glow rad="101600">
              <a:schemeClr val="accent1">
                <a:alpha val="1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8434580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E79A39A-FC91-8A6A-C87C-76BFFC2906AD}"/>
              </a:ext>
            </a:extLst>
          </p:cNvPr>
          <p:cNvSpPr/>
          <p:nvPr userDrawn="1"/>
        </p:nvSpPr>
        <p:spPr>
          <a:xfrm>
            <a:off x="0" y="-41564"/>
            <a:ext cx="24387175" cy="6031149"/>
          </a:xfrm>
          <a:prstGeom prst="rect">
            <a:avLst/>
          </a:prstGeom>
          <a:gradFill>
            <a:gsLst>
              <a:gs pos="88000">
                <a:schemeClr val="accent5"/>
              </a:gs>
              <a:gs pos="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ED4BF61-4FF0-ACF1-ECFE-225C533494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786918" y="-4903094"/>
            <a:ext cx="27140450" cy="10177669"/>
          </a:xfrm>
          <a:prstGeom prst="rect">
            <a:avLst/>
          </a:prstGeom>
        </p:spPr>
      </p:pic>
      <p:sp>
        <p:nvSpPr>
          <p:cNvPr id="8" name="Round Single Corner Rectangle 7">
            <a:extLst>
              <a:ext uri="{FF2B5EF4-FFF2-40B4-BE49-F238E27FC236}">
                <a16:creationId xmlns:a16="http://schemas.microsoft.com/office/drawing/2014/main" id="{BAF3B689-0EFA-A28F-1699-EB4B3E2343E0}"/>
              </a:ext>
            </a:extLst>
          </p:cNvPr>
          <p:cNvSpPr/>
          <p:nvPr userDrawn="1"/>
        </p:nvSpPr>
        <p:spPr>
          <a:xfrm>
            <a:off x="0" y="564204"/>
            <a:ext cx="20116800" cy="5466945"/>
          </a:xfrm>
          <a:prstGeom prst="round1Rect">
            <a:avLst>
              <a:gd name="adj" fmla="val 35919"/>
            </a:avLst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76618" y="730251"/>
            <a:ext cx="14506882" cy="3199190"/>
          </a:xfrm>
        </p:spPr>
        <p:txBody>
          <a:bodyPr/>
          <a:lstStyle/>
          <a:p>
            <a:r>
              <a:rPr lang="en-US" dirty="0"/>
              <a:t>This is a Title Block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92825178-299A-B2A3-5A46-8992C2BC48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56506" y="3929441"/>
            <a:ext cx="7617876" cy="7617876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tx1"/>
            </a:solidFill>
          </a:ln>
          <a:effectLst>
            <a:outerShdw blurRad="635000" sx="102000" sy="102000" algn="ctr" rotWithShape="0">
              <a:schemeClr val="accent2">
                <a:alpha val="10005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algn="ctr" defTabSz="457200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DF4ACD9-D5B8-5469-2C70-9378E059C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618" y="4292600"/>
            <a:ext cx="14506882" cy="766352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Graphic 12">
            <a:extLst>
              <a:ext uri="{FF2B5EF4-FFF2-40B4-BE49-F238E27FC236}">
                <a16:creationId xmlns:a16="http://schemas.microsoft.com/office/drawing/2014/main" id="{0870C4AA-79B6-6963-3EFD-E66CE7D096E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1261012" y="564204"/>
            <a:ext cx="2413370" cy="2413370"/>
          </a:xfrm>
          <a:prstGeom prst="rect">
            <a:avLst/>
          </a:prstGeom>
          <a:effectLst>
            <a:glow rad="101600">
              <a:schemeClr val="accent1">
                <a:alpha val="1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7197418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63917" y="4191413"/>
            <a:ext cx="21033938" cy="4933537"/>
          </a:xfrm>
        </p:spPr>
        <p:txBody>
          <a:bodyPr anchor="b"/>
          <a:lstStyle>
            <a:lvl1pPr>
              <a:defRPr sz="1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This is a Section</a:t>
            </a:r>
            <a:br>
              <a:rPr lang="en-US" dirty="0"/>
            </a:br>
            <a:r>
              <a:rPr lang="en-US" dirty="0"/>
              <a:t>Title Block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663917" y="9178927"/>
            <a:ext cx="21033938" cy="2777200"/>
          </a:xfrm>
        </p:spPr>
        <p:txBody>
          <a:bodyPr/>
          <a:lstStyle>
            <a:lvl1pPr marL="0" indent="0">
              <a:buNone/>
              <a:defRPr sz="48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This is a Subtitle Block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F50DAE-20D4-E15F-1566-8B21A91387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625600" y="-5334572"/>
            <a:ext cx="26824696" cy="13412348"/>
          </a:xfrm>
          <a:prstGeom prst="rect">
            <a:avLst/>
          </a:prstGeom>
        </p:spPr>
      </p:pic>
      <p:pic>
        <p:nvPicPr>
          <p:cNvPr id="4" name="Graphic 14">
            <a:extLst>
              <a:ext uri="{FF2B5EF4-FFF2-40B4-BE49-F238E27FC236}">
                <a16:creationId xmlns:a16="http://schemas.microsoft.com/office/drawing/2014/main" id="{3975784A-A064-093A-067F-5584E33E5BB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9508989" y="761993"/>
            <a:ext cx="3348739" cy="334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96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63917" y="4191413"/>
            <a:ext cx="21033938" cy="4933537"/>
          </a:xfrm>
        </p:spPr>
        <p:txBody>
          <a:bodyPr anchor="b"/>
          <a:lstStyle>
            <a:lvl1pPr>
              <a:defRPr sz="12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This is a Section</a:t>
            </a:r>
            <a:br>
              <a:rPr lang="en-US" dirty="0"/>
            </a:br>
            <a:r>
              <a:rPr lang="en-US" dirty="0"/>
              <a:t>Title Block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663917" y="9178927"/>
            <a:ext cx="21033938" cy="2777200"/>
          </a:xfrm>
        </p:spPr>
        <p:txBody>
          <a:bodyPr/>
          <a:lstStyle>
            <a:lvl1pPr marL="0" indent="0">
              <a:buNone/>
              <a:defRPr sz="4800">
                <a:solidFill>
                  <a:schemeClr val="accent2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This is a Subtitle Block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F50DAE-20D4-E15F-1566-8B21A91387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1625600" y="-5334572"/>
            <a:ext cx="26824696" cy="13412348"/>
          </a:xfrm>
          <a:prstGeom prst="rect">
            <a:avLst/>
          </a:prstGeom>
        </p:spPr>
      </p:pic>
      <p:pic>
        <p:nvPicPr>
          <p:cNvPr id="7" name="Graphic 14">
            <a:extLst>
              <a:ext uri="{FF2B5EF4-FFF2-40B4-BE49-F238E27FC236}">
                <a16:creationId xmlns:a16="http://schemas.microsoft.com/office/drawing/2014/main" id="{199F50A6-D8AB-EDD3-D048-CC0149C4D41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9508989" y="761993"/>
            <a:ext cx="3348739" cy="334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048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18295802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B91033-4430-3FA2-FF98-0BE1EB68D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619" y="3651250"/>
            <a:ext cx="21033938" cy="830487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Graphic 12">
            <a:extLst>
              <a:ext uri="{FF2B5EF4-FFF2-40B4-BE49-F238E27FC236}">
                <a16:creationId xmlns:a16="http://schemas.microsoft.com/office/drawing/2014/main" id="{10EB706D-3426-4EC9-8D2F-42050FF81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0297186" y="901042"/>
            <a:ext cx="2413370" cy="241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727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18295802" cy="2651126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9DDA44B-C5A5-A861-3C1A-F9FE7C1922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600200" y="3381377"/>
            <a:ext cx="26824696" cy="13412348"/>
          </a:xfrm>
          <a:prstGeom prst="rect">
            <a:avLst/>
          </a:prstGeom>
        </p:spPr>
      </p:pic>
      <p:pic>
        <p:nvPicPr>
          <p:cNvPr id="3" name="Graphic 12">
            <a:extLst>
              <a:ext uri="{FF2B5EF4-FFF2-40B4-BE49-F238E27FC236}">
                <a16:creationId xmlns:a16="http://schemas.microsoft.com/office/drawing/2014/main" id="{C173B007-63AA-06AC-FD0A-86C2E5FA343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0297186" y="901042"/>
            <a:ext cx="2413370" cy="241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807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18295802" cy="26511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E33EA31-F164-3C40-2757-817E81E8BA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1600200" y="3381377"/>
            <a:ext cx="26824696" cy="13412348"/>
          </a:xfrm>
          <a:prstGeom prst="rect">
            <a:avLst/>
          </a:prstGeom>
        </p:spPr>
      </p:pic>
      <p:pic>
        <p:nvPicPr>
          <p:cNvPr id="3" name="Graphic 12">
            <a:extLst>
              <a:ext uri="{FF2B5EF4-FFF2-40B4-BE49-F238E27FC236}">
                <a16:creationId xmlns:a16="http://schemas.microsoft.com/office/drawing/2014/main" id="{DA42383B-FA1C-6CAF-89D0-93DDFE5474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0297186" y="901042"/>
            <a:ext cx="2413370" cy="241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41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4191413"/>
            <a:ext cx="21033938" cy="4933537"/>
          </a:xfrm>
        </p:spPr>
        <p:txBody>
          <a:bodyPr anchor="b"/>
          <a:lstStyle>
            <a:lvl1pPr>
              <a:defRPr sz="1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CECA1D9-3F5E-423F-A198-1CEE1D1363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521521" y="3078499"/>
            <a:ext cx="32272689" cy="16136345"/>
          </a:xfrm>
          <a:prstGeom prst="rect">
            <a:avLst/>
          </a:prstGeom>
        </p:spPr>
      </p:pic>
      <p:pic>
        <p:nvPicPr>
          <p:cNvPr id="8" name="Graphic 14">
            <a:extLst>
              <a:ext uri="{FF2B5EF4-FFF2-40B4-BE49-F238E27FC236}">
                <a16:creationId xmlns:a16="http://schemas.microsoft.com/office/drawing/2014/main" id="{C42B5310-BE2B-52FB-F45F-5B77A792A2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453799" y="735098"/>
            <a:ext cx="3348739" cy="334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893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Graphic 12">
            <a:extLst>
              <a:ext uri="{FF2B5EF4-FFF2-40B4-BE49-F238E27FC236}">
                <a16:creationId xmlns:a16="http://schemas.microsoft.com/office/drawing/2014/main" id="{D3F886B4-D400-EEF6-2E13-56705D9649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0297186" y="901042"/>
            <a:ext cx="2413370" cy="241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874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Graphic 12">
            <a:extLst>
              <a:ext uri="{FF2B5EF4-FFF2-40B4-BE49-F238E27FC236}">
                <a16:creationId xmlns:a16="http://schemas.microsoft.com/office/drawing/2014/main" id="{EC523F9E-BE93-F722-A2A0-C14BB690F6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0297186" y="901042"/>
            <a:ext cx="2413370" cy="241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78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4191413"/>
            <a:ext cx="21033938" cy="4933537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accent2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FC1BFA6-B719-2467-F8C3-35A3399626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6521521" y="3078499"/>
            <a:ext cx="32272689" cy="16136344"/>
          </a:xfrm>
          <a:prstGeom prst="rect">
            <a:avLst/>
          </a:prstGeom>
        </p:spPr>
      </p:pic>
      <p:pic>
        <p:nvPicPr>
          <p:cNvPr id="7" name="Graphic 14">
            <a:extLst>
              <a:ext uri="{FF2B5EF4-FFF2-40B4-BE49-F238E27FC236}">
                <a16:creationId xmlns:a16="http://schemas.microsoft.com/office/drawing/2014/main" id="{43348314-4B99-F2B7-8D62-0BD6013CF4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453799" y="735098"/>
            <a:ext cx="3348739" cy="334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40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002F83B-78E3-864A-520D-7B4106DF52AB}"/>
              </a:ext>
            </a:extLst>
          </p:cNvPr>
          <p:cNvSpPr/>
          <p:nvPr userDrawn="1"/>
        </p:nvSpPr>
        <p:spPr>
          <a:xfrm>
            <a:off x="0" y="0"/>
            <a:ext cx="24387175" cy="6031149"/>
          </a:xfrm>
          <a:prstGeom prst="rect">
            <a:avLst/>
          </a:prstGeom>
          <a:gradFill>
            <a:gsLst>
              <a:gs pos="90000">
                <a:schemeClr val="accent4"/>
              </a:gs>
              <a:gs pos="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65A447A-9DD1-A922-69A5-E23BF18F22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786918" y="-4903094"/>
            <a:ext cx="27140450" cy="101776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779818-F140-9546-B82F-B1DC522CC4CB}"/>
              </a:ext>
            </a:extLst>
          </p:cNvPr>
          <p:cNvSpPr/>
          <p:nvPr userDrawn="1"/>
        </p:nvSpPr>
        <p:spPr>
          <a:xfrm>
            <a:off x="0" y="564204"/>
            <a:ext cx="24387175" cy="5466945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18294708" cy="26511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354056B-84AB-14DF-03A8-3F15DA6C1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619" y="3651250"/>
            <a:ext cx="21033938" cy="830487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Graphic 12">
            <a:extLst>
              <a:ext uri="{FF2B5EF4-FFF2-40B4-BE49-F238E27FC236}">
                <a16:creationId xmlns:a16="http://schemas.microsoft.com/office/drawing/2014/main" id="{3E300E58-D78D-93EB-C2D1-A01B48B2998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0297476" y="901187"/>
            <a:ext cx="2413080" cy="241308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54202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002F83B-78E3-864A-520D-7B4106DF52AB}"/>
              </a:ext>
            </a:extLst>
          </p:cNvPr>
          <p:cNvSpPr/>
          <p:nvPr userDrawn="1"/>
        </p:nvSpPr>
        <p:spPr>
          <a:xfrm>
            <a:off x="-1" y="0"/>
            <a:ext cx="24387175" cy="6031149"/>
          </a:xfrm>
          <a:prstGeom prst="rect">
            <a:avLst/>
          </a:prstGeom>
          <a:gradFill>
            <a:gsLst>
              <a:gs pos="90000">
                <a:schemeClr val="accent5"/>
              </a:gs>
              <a:gs pos="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65A447A-9DD1-A922-69A5-E23BF18F22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786918" y="-4903094"/>
            <a:ext cx="27140450" cy="101776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779818-F140-9546-B82F-B1DC522CC4CB}"/>
              </a:ext>
            </a:extLst>
          </p:cNvPr>
          <p:cNvSpPr/>
          <p:nvPr userDrawn="1"/>
        </p:nvSpPr>
        <p:spPr>
          <a:xfrm>
            <a:off x="0" y="564204"/>
            <a:ext cx="24387175" cy="5466945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18295802" cy="26511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7DFD25C-D422-9773-8C3E-F30E5A35D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619" y="3651250"/>
            <a:ext cx="21033938" cy="830487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Graphic 12">
            <a:extLst>
              <a:ext uri="{FF2B5EF4-FFF2-40B4-BE49-F238E27FC236}">
                <a16:creationId xmlns:a16="http://schemas.microsoft.com/office/drawing/2014/main" id="{05A4DA80-E758-DE7D-41F4-15E0858D9E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0297476" y="901187"/>
            <a:ext cx="2413080" cy="241308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0420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002F83B-78E3-864A-520D-7B4106DF52AB}"/>
              </a:ext>
            </a:extLst>
          </p:cNvPr>
          <p:cNvSpPr/>
          <p:nvPr userDrawn="1"/>
        </p:nvSpPr>
        <p:spPr>
          <a:xfrm>
            <a:off x="0" y="0"/>
            <a:ext cx="24387175" cy="6031149"/>
          </a:xfrm>
          <a:prstGeom prst="rect">
            <a:avLst/>
          </a:prstGeom>
          <a:gradFill>
            <a:gsLst>
              <a:gs pos="90000">
                <a:schemeClr val="accent3"/>
              </a:gs>
              <a:gs pos="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65A447A-9DD1-A922-69A5-E23BF18F22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786918" y="-4903094"/>
            <a:ext cx="27140450" cy="101776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779818-F140-9546-B82F-B1DC522CC4CB}"/>
              </a:ext>
            </a:extLst>
          </p:cNvPr>
          <p:cNvSpPr/>
          <p:nvPr userDrawn="1"/>
        </p:nvSpPr>
        <p:spPr>
          <a:xfrm>
            <a:off x="0" y="564204"/>
            <a:ext cx="24387175" cy="5466945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E9FEDB2-E093-2206-F930-8A55E8085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730251"/>
            <a:ext cx="18295802" cy="26511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21F461A-4351-07E2-2230-AF5254D90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619" y="3651250"/>
            <a:ext cx="21033938" cy="830487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Graphic 12">
            <a:extLst>
              <a:ext uri="{FF2B5EF4-FFF2-40B4-BE49-F238E27FC236}">
                <a16:creationId xmlns:a16="http://schemas.microsoft.com/office/drawing/2014/main" id="{652D1F2A-830F-4B7B-543C-3BA4903D10E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0297476" y="901187"/>
            <a:ext cx="2413080" cy="241308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20867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002F83B-78E3-864A-520D-7B4106DF52AB}"/>
              </a:ext>
            </a:extLst>
          </p:cNvPr>
          <p:cNvSpPr/>
          <p:nvPr userDrawn="1"/>
        </p:nvSpPr>
        <p:spPr>
          <a:xfrm>
            <a:off x="0" y="0"/>
            <a:ext cx="24387175" cy="6031149"/>
          </a:xfrm>
          <a:prstGeom prst="rect">
            <a:avLst/>
          </a:prstGeom>
          <a:gradFill>
            <a:gsLst>
              <a:gs pos="90000">
                <a:schemeClr val="accent2"/>
              </a:gs>
              <a:gs pos="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65A447A-9DD1-A922-69A5-E23BF18F22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786918" y="-4903094"/>
            <a:ext cx="27140450" cy="101776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779818-F140-9546-B82F-B1DC522CC4CB}"/>
              </a:ext>
            </a:extLst>
          </p:cNvPr>
          <p:cNvSpPr/>
          <p:nvPr userDrawn="1"/>
        </p:nvSpPr>
        <p:spPr>
          <a:xfrm>
            <a:off x="0" y="564204"/>
            <a:ext cx="24387175" cy="5466945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DA7624-2BC9-4F20-8B09-5892E231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730251"/>
            <a:ext cx="18295802" cy="26511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98F0BDC-58DF-1167-DF00-84C622A97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619" y="3651250"/>
            <a:ext cx="21033938" cy="830487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Graphic 12">
            <a:extLst>
              <a:ext uri="{FF2B5EF4-FFF2-40B4-BE49-F238E27FC236}">
                <a16:creationId xmlns:a16="http://schemas.microsoft.com/office/drawing/2014/main" id="{E7D768FA-BF70-CCAD-D02A-55241BF23BC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0297476" y="901187"/>
            <a:ext cx="2413080" cy="241308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03872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002F83B-78E3-864A-520D-7B4106DF52AB}"/>
              </a:ext>
            </a:extLst>
          </p:cNvPr>
          <p:cNvSpPr/>
          <p:nvPr userDrawn="1"/>
        </p:nvSpPr>
        <p:spPr>
          <a:xfrm>
            <a:off x="0" y="0"/>
            <a:ext cx="24387175" cy="6031149"/>
          </a:xfrm>
          <a:prstGeom prst="rect">
            <a:avLst/>
          </a:prstGeom>
          <a:gradFill>
            <a:gsLst>
              <a:gs pos="90000">
                <a:schemeClr val="tx1"/>
              </a:gs>
              <a:gs pos="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65A447A-9DD1-A922-69A5-E23BF18F22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786918" y="-4903094"/>
            <a:ext cx="27140450" cy="101776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779818-F140-9546-B82F-B1DC522CC4CB}"/>
              </a:ext>
            </a:extLst>
          </p:cNvPr>
          <p:cNvSpPr/>
          <p:nvPr userDrawn="1"/>
        </p:nvSpPr>
        <p:spPr>
          <a:xfrm>
            <a:off x="0" y="564204"/>
            <a:ext cx="24387175" cy="5466945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DA7624-2BC9-4F20-8B09-5892E231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730251"/>
            <a:ext cx="18295802" cy="26511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59F3036-26A1-ABAD-E244-95C6B44BE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619" y="3651250"/>
            <a:ext cx="21033938" cy="830487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Graphic 12">
            <a:extLst>
              <a:ext uri="{FF2B5EF4-FFF2-40B4-BE49-F238E27FC236}">
                <a16:creationId xmlns:a16="http://schemas.microsoft.com/office/drawing/2014/main" id="{24E836F0-E3FA-6223-FDC5-C3177A842B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0297476" y="901187"/>
            <a:ext cx="2413080" cy="241308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06530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E79A39A-FC91-8A6A-C87C-76BFFC2906AD}"/>
              </a:ext>
            </a:extLst>
          </p:cNvPr>
          <p:cNvSpPr/>
          <p:nvPr userDrawn="1"/>
        </p:nvSpPr>
        <p:spPr>
          <a:xfrm>
            <a:off x="0" y="-41564"/>
            <a:ext cx="24387175" cy="6031149"/>
          </a:xfrm>
          <a:prstGeom prst="rect">
            <a:avLst/>
          </a:prstGeom>
          <a:gradFill>
            <a:gsLst>
              <a:gs pos="88000">
                <a:schemeClr val="accent2"/>
              </a:gs>
              <a:gs pos="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ED4BF61-4FF0-ACF1-ECFE-225C533494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786918" y="-4903094"/>
            <a:ext cx="27140450" cy="10177669"/>
          </a:xfrm>
          <a:prstGeom prst="rect">
            <a:avLst/>
          </a:prstGeom>
        </p:spPr>
      </p:pic>
      <p:sp>
        <p:nvSpPr>
          <p:cNvPr id="8" name="Round Single Corner Rectangle 7">
            <a:extLst>
              <a:ext uri="{FF2B5EF4-FFF2-40B4-BE49-F238E27FC236}">
                <a16:creationId xmlns:a16="http://schemas.microsoft.com/office/drawing/2014/main" id="{BAF3B689-0EFA-A28F-1699-EB4B3E2343E0}"/>
              </a:ext>
            </a:extLst>
          </p:cNvPr>
          <p:cNvSpPr/>
          <p:nvPr userDrawn="1"/>
        </p:nvSpPr>
        <p:spPr>
          <a:xfrm>
            <a:off x="0" y="564204"/>
            <a:ext cx="20116800" cy="5466945"/>
          </a:xfrm>
          <a:prstGeom prst="round1Rect">
            <a:avLst>
              <a:gd name="adj" fmla="val 35919"/>
            </a:avLst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76618" y="730251"/>
            <a:ext cx="14506882" cy="3199190"/>
          </a:xfrm>
        </p:spPr>
        <p:txBody>
          <a:bodyPr/>
          <a:lstStyle/>
          <a:p>
            <a:r>
              <a:rPr lang="en-US" dirty="0"/>
              <a:t>This is a Title Block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618" y="4292600"/>
            <a:ext cx="14506882" cy="766352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92825178-299A-B2A3-5A46-8992C2BC48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56506" y="3929441"/>
            <a:ext cx="7617876" cy="7617876"/>
          </a:xfrm>
          <a:prstGeom prst="ellipse">
            <a:avLst/>
          </a:prstGeom>
          <a:solidFill>
            <a:schemeClr val="bg1"/>
          </a:solidFill>
          <a:ln w="101600">
            <a:solidFill>
              <a:schemeClr val="tx2"/>
            </a:solidFill>
          </a:ln>
          <a:effectLst>
            <a:outerShdw blurRad="635000" sx="102000" sy="102000" algn="ctr" rotWithShape="0">
              <a:schemeClr val="accent2">
                <a:alpha val="10005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algn="ctr" defTabSz="457200"/>
            <a:endParaRPr lang="en-US" dirty="0"/>
          </a:p>
        </p:txBody>
      </p:sp>
      <p:pic>
        <p:nvPicPr>
          <p:cNvPr id="4" name="Graphic 12">
            <a:extLst>
              <a:ext uri="{FF2B5EF4-FFF2-40B4-BE49-F238E27FC236}">
                <a16:creationId xmlns:a16="http://schemas.microsoft.com/office/drawing/2014/main" id="{E6E349AE-98E2-3394-40D9-854EE45919E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1261012" y="564204"/>
            <a:ext cx="2413370" cy="2413370"/>
          </a:xfrm>
          <a:prstGeom prst="rect">
            <a:avLst/>
          </a:prstGeom>
          <a:effectLst>
            <a:glow rad="101600">
              <a:schemeClr val="accent1">
                <a:alpha val="1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70965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accent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411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84" r:id="rId2"/>
    <p:sldLayoutId id="2147483663" r:id="rId3"/>
    <p:sldLayoutId id="2147483668" r:id="rId4"/>
    <p:sldLayoutId id="2147483675" r:id="rId5"/>
    <p:sldLayoutId id="2147483674" r:id="rId6"/>
    <p:sldLayoutId id="2147483673" r:id="rId7"/>
    <p:sldLayoutId id="2147483680" r:id="rId8"/>
    <p:sldLayoutId id="2147483682" r:id="rId9"/>
    <p:sldLayoutId id="2147483671" r:id="rId10"/>
    <p:sldLayoutId id="2147483672" r:id="rId11"/>
    <p:sldLayoutId id="2147483677" r:id="rId12"/>
    <p:sldLayoutId id="2147483678" r:id="rId13"/>
    <p:sldLayoutId id="2147483679" r:id="rId14"/>
    <p:sldLayoutId id="2147483669" r:id="rId15"/>
    <p:sldLayoutId id="2147483683" r:id="rId16"/>
    <p:sldLayoutId id="2147483662" r:id="rId17"/>
    <p:sldLayoutId id="2147483676" r:id="rId18"/>
    <p:sldLayoutId id="2147483666" r:id="rId19"/>
    <p:sldLayoutId id="2147483681" r:id="rId20"/>
    <p:sldLayoutId id="2147483667" r:id="rId21"/>
  </p:sldLayoutIdLs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BA67C-49E8-EF59-9C08-6C0B8C4AF7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15600" dirty="0"/>
              <a:t>Quality Assurance Workstream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A82A94-5FCB-30AB-3561-8EF2FFFED9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5846" y="8906643"/>
            <a:ext cx="12286059" cy="942545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Building Confidence in </a:t>
            </a:r>
            <a:r>
              <a:rPr lang="en-US" b="1" dirty="0" err="1"/>
              <a:t>Mojaloop</a:t>
            </a:r>
            <a:r>
              <a:rPr lang="en-US" b="1" dirty="0"/>
              <a:t> Deployments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6E5426-AD9C-11C3-0EFD-B8256A54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FF62916-2F22-8130-C88F-A98002F27BE7}"/>
              </a:ext>
            </a:extLst>
          </p:cNvPr>
          <p:cNvSpPr txBox="1">
            <a:spLocks/>
          </p:cNvSpPr>
          <p:nvPr/>
        </p:nvSpPr>
        <p:spPr>
          <a:xfrm>
            <a:off x="1695846" y="11288546"/>
            <a:ext cx="14252991" cy="94254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4800" kern="120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0" algn="ctr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indent="0" algn="ctr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indent="0" algn="ctr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indent="0" algn="ctr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indent="0" algn="ctr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indent="0" algn="ctr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indent="0" algn="ctr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indent="0" algn="ctr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Presented by: Moses Kipchirchir, KPMG East Africa</a:t>
            </a:r>
          </a:p>
        </p:txBody>
      </p:sp>
    </p:spTree>
    <p:extLst>
      <p:ext uri="{BB962C8B-B14F-4D97-AF65-F5344CB8AC3E}">
        <p14:creationId xmlns:p14="http://schemas.microsoft.com/office/powerpoint/2010/main" val="4135365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B2340-8EC2-F579-5844-4F053C6B4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D0AB9B-81B8-1008-4D8C-96E67B4EC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Setting the Stage: Why Quality Matters for </a:t>
            </a:r>
            <a:r>
              <a:rPr lang="en-US" b="1" dirty="0" err="1"/>
              <a:t>Mojaloop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E59DA9-1B94-40C8-8CD9-8381B0804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Mojaloop</a:t>
            </a:r>
            <a:r>
              <a:rPr lang="en-US" dirty="0"/>
              <a:t> is being adopted across markets as critical financial infrastructure.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Deployments must be secure, stable, and interoperable from day one.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QA framework provides a structured approach to verify deployment readiness.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Quality is not just technical — it underpins trust, adoption, and scale.</a:t>
            </a:r>
          </a:p>
        </p:txBody>
      </p:sp>
    </p:spTree>
    <p:extLst>
      <p:ext uri="{BB962C8B-B14F-4D97-AF65-F5344CB8AC3E}">
        <p14:creationId xmlns:p14="http://schemas.microsoft.com/office/powerpoint/2010/main" val="2425143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5AE53-4C04-6EEB-D69B-EDA4CC227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GB" dirty="0"/>
              <a:t>Workstream Context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572363-9C3C-7EF9-053E-230B69172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0AF9D7A-5BEE-9245-944A-197F51D542D9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9F2CBB-A583-69D0-35FF-F64978405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618" y="4620564"/>
            <a:ext cx="11216423" cy="8304877"/>
          </a:xfrm>
        </p:spPr>
        <p:txBody>
          <a:bodyPr>
            <a:normAutofit/>
          </a:bodyPr>
          <a:lstStyle/>
          <a:p>
            <a:r>
              <a:rPr lang="en-US" sz="4800" dirty="0"/>
              <a:t>The QA Assessment Framework is a new community-driven initiative.</a:t>
            </a:r>
          </a:p>
          <a:p>
            <a:r>
              <a:rPr lang="en-US" sz="4800" b="1" dirty="0"/>
              <a:t>Led by KPMG</a:t>
            </a:r>
            <a:r>
              <a:rPr lang="en-US" sz="4800" dirty="0"/>
              <a:t>, with input from </a:t>
            </a:r>
            <a:r>
              <a:rPr lang="en-US" sz="4800" dirty="0" err="1"/>
              <a:t>Mojaloop</a:t>
            </a:r>
            <a:r>
              <a:rPr lang="en-US" sz="4800" dirty="0"/>
              <a:t> OSS teams and other stakeholders.</a:t>
            </a:r>
          </a:p>
          <a:p>
            <a:r>
              <a:rPr lang="en-US" sz="4800" dirty="0"/>
              <a:t>It offers a </a:t>
            </a:r>
            <a:r>
              <a:rPr lang="en-US" sz="4800" b="1" dirty="0"/>
              <a:t>repeatable</a:t>
            </a:r>
            <a:r>
              <a:rPr lang="en-US" sz="4800" dirty="0"/>
              <a:t>, consistent way to validate </a:t>
            </a:r>
            <a:r>
              <a:rPr lang="en-US" sz="4800" dirty="0" err="1"/>
              <a:t>Mojaloop</a:t>
            </a:r>
            <a:r>
              <a:rPr lang="en-US" sz="4800" dirty="0"/>
              <a:t> implementations.</a:t>
            </a:r>
          </a:p>
          <a:p>
            <a:r>
              <a:rPr lang="en-US" sz="4800" dirty="0"/>
              <a:t>Supports both </a:t>
            </a:r>
            <a:r>
              <a:rPr lang="en-US" sz="4800" b="1" dirty="0"/>
              <a:t>self-assessment</a:t>
            </a:r>
            <a:r>
              <a:rPr lang="en-US" sz="4800" dirty="0"/>
              <a:t> and </a:t>
            </a:r>
            <a:r>
              <a:rPr lang="en-US" sz="4800" b="1" dirty="0"/>
              <a:t>external review </a:t>
            </a:r>
            <a:r>
              <a:rPr lang="en-US" sz="4800" dirty="0"/>
              <a:t>for assurance.</a:t>
            </a:r>
          </a:p>
        </p:txBody>
      </p:sp>
      <p:pic>
        <p:nvPicPr>
          <p:cNvPr id="19" name="Picture 4" descr="Generated image">
            <a:extLst>
              <a:ext uri="{FF2B5EF4-FFF2-40B4-BE49-F238E27FC236}">
                <a16:creationId xmlns:a16="http://schemas.microsoft.com/office/drawing/2014/main" id="{199AB000-E707-D2C4-ABEA-370CA86D7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7381" y="4314363"/>
            <a:ext cx="10467976" cy="697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10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92C995-D394-4925-E181-A062C3B58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What this framework aims to deliver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4C6745-EE2B-F2D3-8753-A5D9B3801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0AF9D7A-5BEE-9245-944A-197F51D542D9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D39F553A-51B9-FB1D-FFF7-88E7FB476F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0271998"/>
              </p:ext>
            </p:extLst>
          </p:nvPr>
        </p:nvGraphicFramePr>
        <p:xfrm>
          <a:off x="1676400" y="2491741"/>
          <a:ext cx="21034375" cy="10789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3957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DB9C76-6EC6-48BE-3A77-93A398BA5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3443" y="12712701"/>
            <a:ext cx="5487114" cy="73025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0AF9D7A-5BEE-9245-944A-197F51D542D9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01E202-A9CA-B1A6-6967-C6847A0D5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730251"/>
            <a:ext cx="18294708" cy="2651126"/>
          </a:xfrm>
        </p:spPr>
        <p:txBody>
          <a:bodyPr anchor="ctr">
            <a:normAutofit/>
          </a:bodyPr>
          <a:lstStyle/>
          <a:p>
            <a:r>
              <a:rPr lang="en-US" dirty="0"/>
              <a:t>Defining Quality: The Six Pillars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0BF15C7-FF5F-66D4-E96E-4FC5F0BE81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0888760"/>
              </p:ext>
            </p:extLst>
          </p:nvPr>
        </p:nvGraphicFramePr>
        <p:xfrm>
          <a:off x="1306286" y="3883251"/>
          <a:ext cx="22435457" cy="8588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9616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6E997-E465-68E0-893A-0FDEAADBF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Work Plan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CE938B-60B4-C0CF-B8E9-D4D0372B7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127EAF-D190-F7E8-B468-C7FC62A0C666}"/>
              </a:ext>
            </a:extLst>
          </p:cNvPr>
          <p:cNvGrpSpPr/>
          <p:nvPr/>
        </p:nvGrpSpPr>
        <p:grpSpPr>
          <a:xfrm>
            <a:off x="2165993" y="3407230"/>
            <a:ext cx="20824635" cy="6474349"/>
            <a:chOff x="-349265" y="770555"/>
            <a:chExt cx="14055259" cy="404423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223BB7D-F6B8-52C6-001A-912F445D6DEF}"/>
                </a:ext>
              </a:extLst>
            </p:cNvPr>
            <p:cNvSpPr/>
            <p:nvPr/>
          </p:nvSpPr>
          <p:spPr>
            <a:xfrm>
              <a:off x="8333958" y="781030"/>
              <a:ext cx="1029875" cy="2168465"/>
            </a:xfrm>
            <a:custGeom>
              <a:avLst/>
              <a:gdLst>
                <a:gd name="connsiteX0" fmla="*/ 627613 w 795518"/>
                <a:gd name="connsiteY0" fmla="*/ 959504 h 1919229"/>
                <a:gd name="connsiteX1" fmla="*/ 0 w 795518"/>
                <a:gd name="connsiteY1" fmla="*/ 1747448 h 1919229"/>
                <a:gd name="connsiteX2" fmla="*/ 0 w 795518"/>
                <a:gd name="connsiteY2" fmla="*/ 1919206 h 1919229"/>
                <a:gd name="connsiteX3" fmla="*/ 778381 w 795518"/>
                <a:gd name="connsiteY3" fmla="*/ 778354 h 1919229"/>
                <a:gd name="connsiteX4" fmla="*/ 0 w 795518"/>
                <a:gd name="connsiteY4" fmla="*/ -23 h 1919229"/>
                <a:gd name="connsiteX5" fmla="*/ 0 w 795518"/>
                <a:gd name="connsiteY5" fmla="*/ 171560 h 1919229"/>
                <a:gd name="connsiteX6" fmla="*/ 627613 w 795518"/>
                <a:gd name="connsiteY6" fmla="*/ 959504 h 1919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518" h="1919229">
                  <a:moveTo>
                    <a:pt x="627613" y="959504"/>
                  </a:moveTo>
                  <a:cubicBezTo>
                    <a:pt x="627120" y="1336160"/>
                    <a:pt x="367004" y="1662729"/>
                    <a:pt x="0" y="1747448"/>
                  </a:cubicBezTo>
                  <a:lnTo>
                    <a:pt x="0" y="1919206"/>
                  </a:lnTo>
                  <a:cubicBezTo>
                    <a:pt x="529972" y="1819105"/>
                    <a:pt x="878465" y="1308334"/>
                    <a:pt x="778381" y="778354"/>
                  </a:cubicBezTo>
                  <a:cubicBezTo>
                    <a:pt x="703788" y="383450"/>
                    <a:pt x="394904" y="74561"/>
                    <a:pt x="0" y="-23"/>
                  </a:cubicBezTo>
                  <a:lnTo>
                    <a:pt x="0" y="171560"/>
                  </a:lnTo>
                  <a:cubicBezTo>
                    <a:pt x="367004" y="256277"/>
                    <a:pt x="627120" y="582855"/>
                    <a:pt x="627613" y="959504"/>
                  </a:cubicBezTo>
                  <a:close/>
                </a:path>
              </a:pathLst>
            </a:custGeom>
            <a:solidFill>
              <a:srgbClr val="ACEAFF"/>
            </a:solidFill>
            <a:ln w="17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32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D63BB9E-24A4-51CA-A18A-00186E2E2E9E}"/>
                </a:ext>
              </a:extLst>
            </p:cNvPr>
            <p:cNvSpPr/>
            <p:nvPr/>
          </p:nvSpPr>
          <p:spPr>
            <a:xfrm>
              <a:off x="-349265" y="771610"/>
              <a:ext cx="4519005" cy="167890"/>
            </a:xfrm>
            <a:custGeom>
              <a:avLst/>
              <a:gdLst>
                <a:gd name="connsiteX0" fmla="*/ 0 w 2230926"/>
                <a:gd name="connsiteY0" fmla="*/ 0 h 167890"/>
                <a:gd name="connsiteX1" fmla="*/ 2230926 w 2230926"/>
                <a:gd name="connsiteY1" fmla="*/ 0 h 167890"/>
                <a:gd name="connsiteX2" fmla="*/ 2230926 w 2230926"/>
                <a:gd name="connsiteY2" fmla="*/ 167891 h 167890"/>
                <a:gd name="connsiteX3" fmla="*/ 0 w 2230926"/>
                <a:gd name="connsiteY3" fmla="*/ 167891 h 167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0926" h="167890">
                  <a:moveTo>
                    <a:pt x="0" y="0"/>
                  </a:moveTo>
                  <a:lnTo>
                    <a:pt x="2230926" y="0"/>
                  </a:lnTo>
                  <a:lnTo>
                    <a:pt x="2230926" y="167891"/>
                  </a:lnTo>
                  <a:lnTo>
                    <a:pt x="0" y="167891"/>
                  </a:lnTo>
                  <a:close/>
                </a:path>
              </a:pathLst>
            </a:custGeom>
            <a:solidFill>
              <a:schemeClr val="accent2"/>
            </a:solidFill>
            <a:ln w="17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32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678202C-E087-0653-DB83-82A78DF9838D}"/>
                </a:ext>
              </a:extLst>
            </p:cNvPr>
            <p:cNvSpPr/>
            <p:nvPr/>
          </p:nvSpPr>
          <p:spPr>
            <a:xfrm>
              <a:off x="6251760" y="2739768"/>
              <a:ext cx="2082197" cy="188283"/>
            </a:xfrm>
            <a:custGeom>
              <a:avLst/>
              <a:gdLst>
                <a:gd name="connsiteX0" fmla="*/ 1901298 w 2082197"/>
                <a:gd name="connsiteY0" fmla="*/ 20370 h 188283"/>
                <a:gd name="connsiteX1" fmla="*/ 0 w 2082197"/>
                <a:gd name="connsiteY1" fmla="*/ 20370 h 188283"/>
                <a:gd name="connsiteX2" fmla="*/ 0 w 2082197"/>
                <a:gd name="connsiteY2" fmla="*/ 188261 h 188283"/>
                <a:gd name="connsiteX3" fmla="*/ 1901298 w 2082197"/>
                <a:gd name="connsiteY3" fmla="*/ 188261 h 188283"/>
                <a:gd name="connsiteX4" fmla="*/ 2082197 w 2082197"/>
                <a:gd name="connsiteY4" fmla="*/ 171735 h 188283"/>
                <a:gd name="connsiteX5" fmla="*/ 2082197 w 2082197"/>
                <a:gd name="connsiteY5" fmla="*/ -23 h 188283"/>
                <a:gd name="connsiteX6" fmla="*/ 1901298 w 2082197"/>
                <a:gd name="connsiteY6" fmla="*/ 20370 h 188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82197" h="188283">
                  <a:moveTo>
                    <a:pt x="1901298" y="20370"/>
                  </a:moveTo>
                  <a:lnTo>
                    <a:pt x="0" y="20370"/>
                  </a:lnTo>
                  <a:lnTo>
                    <a:pt x="0" y="188261"/>
                  </a:lnTo>
                  <a:lnTo>
                    <a:pt x="1901298" y="188261"/>
                  </a:lnTo>
                  <a:cubicBezTo>
                    <a:pt x="1961967" y="188278"/>
                    <a:pt x="2022531" y="182741"/>
                    <a:pt x="2082197" y="171735"/>
                  </a:cubicBezTo>
                  <a:lnTo>
                    <a:pt x="2082197" y="-23"/>
                  </a:lnTo>
                  <a:cubicBezTo>
                    <a:pt x="2022864" y="13566"/>
                    <a:pt x="1962178" y="20423"/>
                    <a:pt x="1901298" y="20370"/>
                  </a:cubicBezTo>
                  <a:close/>
                </a:path>
              </a:pathLst>
            </a:custGeom>
            <a:solidFill>
              <a:schemeClr val="accent4"/>
            </a:solidFill>
            <a:ln w="17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3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8216A98-772B-6419-9483-6EB25EEB7FFC}"/>
                </a:ext>
              </a:extLst>
            </p:cNvPr>
            <p:cNvSpPr/>
            <p:nvPr/>
          </p:nvSpPr>
          <p:spPr>
            <a:xfrm>
              <a:off x="6251760" y="4646899"/>
              <a:ext cx="2082197" cy="167890"/>
            </a:xfrm>
            <a:custGeom>
              <a:avLst/>
              <a:gdLst>
                <a:gd name="connsiteX0" fmla="*/ 0 w 2082197"/>
                <a:gd name="connsiteY0" fmla="*/ 0 h 167890"/>
                <a:gd name="connsiteX1" fmla="*/ 2082198 w 2082197"/>
                <a:gd name="connsiteY1" fmla="*/ 0 h 167890"/>
                <a:gd name="connsiteX2" fmla="*/ 2082198 w 2082197"/>
                <a:gd name="connsiteY2" fmla="*/ 167891 h 167890"/>
                <a:gd name="connsiteX3" fmla="*/ 0 w 2082197"/>
                <a:gd name="connsiteY3" fmla="*/ 167891 h 167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2197" h="167890">
                  <a:moveTo>
                    <a:pt x="0" y="0"/>
                  </a:moveTo>
                  <a:lnTo>
                    <a:pt x="2082198" y="0"/>
                  </a:lnTo>
                  <a:lnTo>
                    <a:pt x="2082198" y="167891"/>
                  </a:lnTo>
                  <a:lnTo>
                    <a:pt x="0" y="167891"/>
                  </a:lnTo>
                  <a:close/>
                </a:path>
              </a:pathLst>
            </a:custGeom>
            <a:solidFill>
              <a:schemeClr val="accent5"/>
            </a:solidFill>
            <a:ln w="17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3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4E93504-5D7D-EF9A-9EB1-3126ABB203AD}"/>
                </a:ext>
              </a:extLst>
            </p:cNvPr>
            <p:cNvSpPr/>
            <p:nvPr/>
          </p:nvSpPr>
          <p:spPr>
            <a:xfrm>
              <a:off x="8333956" y="4646899"/>
              <a:ext cx="5372038" cy="167890"/>
            </a:xfrm>
            <a:custGeom>
              <a:avLst/>
              <a:gdLst>
                <a:gd name="connsiteX0" fmla="*/ 0 w 2230926"/>
                <a:gd name="connsiteY0" fmla="*/ 0 h 167890"/>
                <a:gd name="connsiteX1" fmla="*/ 2230926 w 2230926"/>
                <a:gd name="connsiteY1" fmla="*/ 0 h 167890"/>
                <a:gd name="connsiteX2" fmla="*/ 2230926 w 2230926"/>
                <a:gd name="connsiteY2" fmla="*/ 167891 h 167890"/>
                <a:gd name="connsiteX3" fmla="*/ 0 w 2230926"/>
                <a:gd name="connsiteY3" fmla="*/ 167891 h 167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0926" h="167890">
                  <a:moveTo>
                    <a:pt x="0" y="0"/>
                  </a:moveTo>
                  <a:lnTo>
                    <a:pt x="2230926" y="0"/>
                  </a:lnTo>
                  <a:lnTo>
                    <a:pt x="2230926" y="167891"/>
                  </a:lnTo>
                  <a:lnTo>
                    <a:pt x="0" y="167891"/>
                  </a:lnTo>
                  <a:close/>
                </a:path>
              </a:pathLst>
            </a:custGeom>
            <a:solidFill>
              <a:schemeClr val="tx2"/>
            </a:solidFill>
            <a:ln w="17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32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176EE60-CB91-FDFA-FA95-9A41BDF28CB4}"/>
                </a:ext>
              </a:extLst>
            </p:cNvPr>
            <p:cNvSpPr/>
            <p:nvPr/>
          </p:nvSpPr>
          <p:spPr>
            <a:xfrm>
              <a:off x="4169739" y="4626505"/>
              <a:ext cx="2082021" cy="188284"/>
            </a:xfrm>
            <a:custGeom>
              <a:avLst/>
              <a:gdLst>
                <a:gd name="connsiteX0" fmla="*/ 180724 w 2082021"/>
                <a:gd name="connsiteY0" fmla="*/ 20370 h 188284"/>
                <a:gd name="connsiteX1" fmla="*/ 0 w 2082021"/>
                <a:gd name="connsiteY1" fmla="*/ -23 h 188284"/>
                <a:gd name="connsiteX2" fmla="*/ 0 w 2082021"/>
                <a:gd name="connsiteY2" fmla="*/ 171560 h 188284"/>
                <a:gd name="connsiteX3" fmla="*/ 180724 w 2082021"/>
                <a:gd name="connsiteY3" fmla="*/ 188261 h 188284"/>
                <a:gd name="connsiteX4" fmla="*/ 2082022 w 2082021"/>
                <a:gd name="connsiteY4" fmla="*/ 188261 h 188284"/>
                <a:gd name="connsiteX5" fmla="*/ 2082022 w 2082021"/>
                <a:gd name="connsiteY5" fmla="*/ 20370 h 18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82021" h="188284">
                  <a:moveTo>
                    <a:pt x="180724" y="20370"/>
                  </a:moveTo>
                  <a:cubicBezTo>
                    <a:pt x="119914" y="20423"/>
                    <a:pt x="59280" y="13584"/>
                    <a:pt x="0" y="-23"/>
                  </a:cubicBezTo>
                  <a:lnTo>
                    <a:pt x="0" y="171560"/>
                  </a:lnTo>
                  <a:cubicBezTo>
                    <a:pt x="59597" y="182723"/>
                    <a:pt x="120090" y="188314"/>
                    <a:pt x="180724" y="188261"/>
                  </a:cubicBezTo>
                  <a:lnTo>
                    <a:pt x="2082022" y="188261"/>
                  </a:lnTo>
                  <a:lnTo>
                    <a:pt x="2082022" y="20370"/>
                  </a:lnTo>
                  <a:close/>
                </a:path>
              </a:pathLst>
            </a:custGeom>
            <a:solidFill>
              <a:schemeClr val="accent5"/>
            </a:solidFill>
            <a:ln w="17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320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9086E6-FAD6-E456-506D-19D854D292E7}"/>
                </a:ext>
              </a:extLst>
            </p:cNvPr>
            <p:cNvSpPr/>
            <p:nvPr/>
          </p:nvSpPr>
          <p:spPr>
            <a:xfrm>
              <a:off x="4169739" y="2760157"/>
              <a:ext cx="2082021" cy="189338"/>
            </a:xfrm>
            <a:custGeom>
              <a:avLst/>
              <a:gdLst>
                <a:gd name="connsiteX0" fmla="*/ 180724 w 2082021"/>
                <a:gd name="connsiteY0" fmla="*/ 167868 h 189338"/>
                <a:gd name="connsiteX1" fmla="*/ 2082022 w 2082021"/>
                <a:gd name="connsiteY1" fmla="*/ 167868 h 189338"/>
                <a:gd name="connsiteX2" fmla="*/ 2082022 w 2082021"/>
                <a:gd name="connsiteY2" fmla="*/ -23 h 189338"/>
                <a:gd name="connsiteX3" fmla="*/ 180724 w 2082021"/>
                <a:gd name="connsiteY3" fmla="*/ -23 h 189338"/>
                <a:gd name="connsiteX4" fmla="*/ 0 w 2082021"/>
                <a:gd name="connsiteY4" fmla="*/ 17557 h 189338"/>
                <a:gd name="connsiteX5" fmla="*/ 0 w 2082021"/>
                <a:gd name="connsiteY5" fmla="*/ 189316 h 189338"/>
                <a:gd name="connsiteX6" fmla="*/ 180724 w 2082021"/>
                <a:gd name="connsiteY6" fmla="*/ 167868 h 189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82021" h="189338">
                  <a:moveTo>
                    <a:pt x="180724" y="167868"/>
                  </a:moveTo>
                  <a:lnTo>
                    <a:pt x="2082022" y="167868"/>
                  </a:lnTo>
                  <a:lnTo>
                    <a:pt x="2082022" y="-23"/>
                  </a:lnTo>
                  <a:lnTo>
                    <a:pt x="180724" y="-23"/>
                  </a:lnTo>
                  <a:cubicBezTo>
                    <a:pt x="120073" y="311"/>
                    <a:pt x="59579" y="6183"/>
                    <a:pt x="0" y="17557"/>
                  </a:cubicBezTo>
                  <a:lnTo>
                    <a:pt x="0" y="189316"/>
                  </a:lnTo>
                  <a:cubicBezTo>
                    <a:pt x="59245" y="175357"/>
                    <a:pt x="119862" y="168167"/>
                    <a:pt x="180724" y="167868"/>
                  </a:cubicBezTo>
                  <a:close/>
                </a:path>
              </a:pathLst>
            </a:custGeom>
            <a:solidFill>
              <a:schemeClr val="accent4"/>
            </a:solidFill>
            <a:ln w="17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32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80CD507-F3EC-77E0-E5E7-EFB959FBDA58}"/>
                </a:ext>
              </a:extLst>
            </p:cNvPr>
            <p:cNvSpPr/>
            <p:nvPr/>
          </p:nvSpPr>
          <p:spPr>
            <a:xfrm>
              <a:off x="4169739" y="771610"/>
              <a:ext cx="2082197" cy="167890"/>
            </a:xfrm>
            <a:custGeom>
              <a:avLst/>
              <a:gdLst>
                <a:gd name="connsiteX0" fmla="*/ 0 w 2082197"/>
                <a:gd name="connsiteY0" fmla="*/ 0 h 167890"/>
                <a:gd name="connsiteX1" fmla="*/ 2082198 w 2082197"/>
                <a:gd name="connsiteY1" fmla="*/ 0 h 167890"/>
                <a:gd name="connsiteX2" fmla="*/ 2082198 w 2082197"/>
                <a:gd name="connsiteY2" fmla="*/ 167891 h 167890"/>
                <a:gd name="connsiteX3" fmla="*/ 0 w 2082197"/>
                <a:gd name="connsiteY3" fmla="*/ 167891 h 167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2197" h="167890">
                  <a:moveTo>
                    <a:pt x="0" y="0"/>
                  </a:moveTo>
                  <a:lnTo>
                    <a:pt x="2082198" y="0"/>
                  </a:lnTo>
                  <a:lnTo>
                    <a:pt x="2082198" y="167891"/>
                  </a:lnTo>
                  <a:lnTo>
                    <a:pt x="0" y="167891"/>
                  </a:lnTo>
                  <a:close/>
                </a:path>
              </a:pathLst>
            </a:custGeom>
            <a:solidFill>
              <a:schemeClr val="accent1"/>
            </a:solidFill>
            <a:ln w="17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32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C578FC7-98B4-B03B-9F28-A4E9925B4E37}"/>
                </a:ext>
              </a:extLst>
            </p:cNvPr>
            <p:cNvSpPr/>
            <p:nvPr/>
          </p:nvSpPr>
          <p:spPr>
            <a:xfrm>
              <a:off x="3396262" y="2760167"/>
              <a:ext cx="809879" cy="2042679"/>
            </a:xfrm>
            <a:custGeom>
              <a:avLst/>
              <a:gdLst>
                <a:gd name="connsiteX0" fmla="*/ 167906 w 795518"/>
                <a:gd name="connsiteY0" fmla="*/ 959680 h 1919229"/>
                <a:gd name="connsiteX1" fmla="*/ 795519 w 795518"/>
                <a:gd name="connsiteY1" fmla="*/ 171735 h 1919229"/>
                <a:gd name="connsiteX2" fmla="*/ 795519 w 795518"/>
                <a:gd name="connsiteY2" fmla="*/ -23 h 1919229"/>
                <a:gd name="connsiteX3" fmla="*/ 17142 w 795518"/>
                <a:gd name="connsiteY3" fmla="*/ 1140826 h 1919229"/>
                <a:gd name="connsiteX4" fmla="*/ 795519 w 795518"/>
                <a:gd name="connsiteY4" fmla="*/ 1919207 h 1919229"/>
                <a:gd name="connsiteX5" fmla="*/ 795519 w 795518"/>
                <a:gd name="connsiteY5" fmla="*/ 1747624 h 1919229"/>
                <a:gd name="connsiteX6" fmla="*/ 167906 w 795518"/>
                <a:gd name="connsiteY6" fmla="*/ 959680 h 1919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5518" h="1919229">
                  <a:moveTo>
                    <a:pt x="167906" y="959680"/>
                  </a:moveTo>
                  <a:cubicBezTo>
                    <a:pt x="168394" y="583024"/>
                    <a:pt x="428515" y="256454"/>
                    <a:pt x="795519" y="171735"/>
                  </a:cubicBezTo>
                  <a:lnTo>
                    <a:pt x="795519" y="-23"/>
                  </a:lnTo>
                  <a:cubicBezTo>
                    <a:pt x="265537" y="100079"/>
                    <a:pt x="-82953" y="610854"/>
                    <a:pt x="17142" y="1140826"/>
                  </a:cubicBezTo>
                  <a:cubicBezTo>
                    <a:pt x="91726" y="1535730"/>
                    <a:pt x="400615" y="1844631"/>
                    <a:pt x="795519" y="1919207"/>
                  </a:cubicBezTo>
                  <a:lnTo>
                    <a:pt x="795519" y="1747624"/>
                  </a:lnTo>
                  <a:cubicBezTo>
                    <a:pt x="428515" y="1662905"/>
                    <a:pt x="168394" y="1336335"/>
                    <a:pt x="167906" y="959680"/>
                  </a:cubicBezTo>
                  <a:close/>
                </a:path>
              </a:pathLst>
            </a:custGeom>
            <a:solidFill>
              <a:schemeClr val="accent3"/>
            </a:solidFill>
            <a:ln w="17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32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E990C1E-B26E-059F-1761-070EA16A4878}"/>
                </a:ext>
              </a:extLst>
            </p:cNvPr>
            <p:cNvSpPr/>
            <p:nvPr/>
          </p:nvSpPr>
          <p:spPr>
            <a:xfrm>
              <a:off x="6251760" y="770555"/>
              <a:ext cx="2082197" cy="189338"/>
            </a:xfrm>
            <a:custGeom>
              <a:avLst/>
              <a:gdLst>
                <a:gd name="connsiteX0" fmla="*/ 1901298 w 2082197"/>
                <a:gd name="connsiteY0" fmla="*/ 168923 h 189338"/>
                <a:gd name="connsiteX1" fmla="*/ 2082197 w 2082197"/>
                <a:gd name="connsiteY1" fmla="*/ 189316 h 189338"/>
                <a:gd name="connsiteX2" fmla="*/ 2082197 w 2082197"/>
                <a:gd name="connsiteY2" fmla="*/ 17557 h 189338"/>
                <a:gd name="connsiteX3" fmla="*/ 1901298 w 2082197"/>
                <a:gd name="connsiteY3" fmla="*/ -23 h 189338"/>
                <a:gd name="connsiteX4" fmla="*/ 0 w 2082197"/>
                <a:gd name="connsiteY4" fmla="*/ -23 h 189338"/>
                <a:gd name="connsiteX5" fmla="*/ 0 w 2082197"/>
                <a:gd name="connsiteY5" fmla="*/ 167868 h 189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82197" h="189338">
                  <a:moveTo>
                    <a:pt x="1901298" y="168923"/>
                  </a:moveTo>
                  <a:cubicBezTo>
                    <a:pt x="1962178" y="168877"/>
                    <a:pt x="2022864" y="175717"/>
                    <a:pt x="2082197" y="189316"/>
                  </a:cubicBezTo>
                  <a:lnTo>
                    <a:pt x="2082197" y="17557"/>
                  </a:lnTo>
                  <a:cubicBezTo>
                    <a:pt x="2022565" y="6111"/>
                    <a:pt x="1962019" y="227"/>
                    <a:pt x="1901298" y="-23"/>
                  </a:cubicBezTo>
                  <a:lnTo>
                    <a:pt x="0" y="-23"/>
                  </a:lnTo>
                  <a:lnTo>
                    <a:pt x="0" y="167868"/>
                  </a:lnTo>
                  <a:close/>
                </a:path>
              </a:pathLst>
            </a:custGeom>
            <a:solidFill>
              <a:schemeClr val="accent1"/>
            </a:solidFill>
            <a:ln w="175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320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354C9DB-5685-2B99-B257-03EC6AF614EB}"/>
              </a:ext>
            </a:extLst>
          </p:cNvPr>
          <p:cNvSpPr txBox="1"/>
          <p:nvPr/>
        </p:nvSpPr>
        <p:spPr>
          <a:xfrm>
            <a:off x="3324537" y="4097309"/>
            <a:ext cx="4851457" cy="1785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May 2025 – Kickoff and Requirements</a:t>
            </a:r>
          </a:p>
          <a:p>
            <a:pPr lvl="0"/>
            <a:r>
              <a:rPr lang="en-US" sz="2000" dirty="0"/>
              <a:t>Project launch, align on scope with </a:t>
            </a:r>
            <a:r>
              <a:rPr lang="en-US" sz="2000" dirty="0" err="1"/>
              <a:t>Mojaloop</a:t>
            </a:r>
            <a:r>
              <a:rPr lang="en-US" sz="2000" dirty="0"/>
              <a:t> leadership; gather QA needs and review existing tools/standards</a:t>
            </a:r>
            <a:endParaRPr lang="en-GB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B00F97-105C-97B5-3B28-F316C8AB63DF}"/>
              </a:ext>
            </a:extLst>
          </p:cNvPr>
          <p:cNvSpPr txBox="1"/>
          <p:nvPr/>
        </p:nvSpPr>
        <p:spPr>
          <a:xfrm>
            <a:off x="10724019" y="4097309"/>
            <a:ext cx="4036522" cy="20928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June 2025  – Framework Definition</a:t>
            </a:r>
          </a:p>
          <a:p>
            <a:pPr>
              <a:defRPr/>
            </a:pPr>
            <a:r>
              <a:rPr lang="en-US" sz="2000" dirty="0"/>
              <a:t>Define the QA pillars and quality criteria; map pillars to </a:t>
            </a:r>
            <a:r>
              <a:rPr lang="en-US" sz="2000" dirty="0" err="1"/>
              <a:t>Mojaloop</a:t>
            </a:r>
            <a:r>
              <a:rPr lang="en-US" sz="2000" dirty="0"/>
              <a:t> components &amp; standards; draft initial framework design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ADFF0D-BC0E-E514-5884-38B67F6EE073}"/>
              </a:ext>
            </a:extLst>
          </p:cNvPr>
          <p:cNvSpPr txBox="1"/>
          <p:nvPr/>
        </p:nvSpPr>
        <p:spPr>
          <a:xfrm>
            <a:off x="3324537" y="7861724"/>
            <a:ext cx="3973265" cy="20928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>
              <a:defRPr/>
            </a:pPr>
            <a:r>
              <a:rPr lang="en-GB" sz="2800" b="1" dirty="0">
                <a:solidFill>
                  <a:srgbClr val="00338D"/>
                </a:solidFill>
                <a:latin typeface="Arial"/>
              </a:rPr>
              <a:t>July 2025 - Develop &amp; Build:</a:t>
            </a:r>
          </a:p>
          <a:p>
            <a:pPr>
              <a:defRPr/>
            </a:pPr>
            <a:r>
              <a:rPr lang="en-US" sz="2000" dirty="0"/>
              <a:t>Create detailed test cases for each pillar; develop QA toolkit (checklists, test scripts, templates, sample data)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9729E1-0544-3BF2-6800-209A2876ED3E}"/>
              </a:ext>
            </a:extLst>
          </p:cNvPr>
          <p:cNvSpPr txBox="1"/>
          <p:nvPr/>
        </p:nvSpPr>
        <p:spPr>
          <a:xfrm>
            <a:off x="10874761" y="10534666"/>
            <a:ext cx="4036522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buClrTx/>
              <a:buSzTx/>
              <a:buFontTx/>
              <a:buNone/>
              <a:tabLst/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00338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August 2025 - Testing </a:t>
            </a:r>
          </a:p>
          <a:p>
            <a:pPr>
              <a:defRPr/>
            </a:pPr>
            <a:r>
              <a:rPr lang="en-GB" sz="2000" dirty="0"/>
              <a:t>Engage stakeholders on completed toolkit. Perform tests in environments.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E4F4F9-6394-DB60-2DDA-ADEF3E44C5AA}"/>
              </a:ext>
            </a:extLst>
          </p:cNvPr>
          <p:cNvSpPr txBox="1"/>
          <p:nvPr/>
        </p:nvSpPr>
        <p:spPr>
          <a:xfrm>
            <a:off x="17802265" y="10534666"/>
            <a:ext cx="5188364" cy="20928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329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Sept 2025  –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329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Finalise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329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and Handover</a:t>
            </a:r>
          </a:p>
          <a:p>
            <a:pPr>
              <a:defRPr/>
            </a:pPr>
            <a:r>
              <a:rPr lang="en-US" sz="2000" dirty="0"/>
              <a:t>Incorporate final improvements; deliver the final framework documents and toolkit; conduct training &amp; knowledge transfer to community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53C44D7-C4F4-73EA-9A8F-126221D8F2A4}"/>
              </a:ext>
            </a:extLst>
          </p:cNvPr>
          <p:cNvGrpSpPr/>
          <p:nvPr/>
        </p:nvGrpSpPr>
        <p:grpSpPr>
          <a:xfrm>
            <a:off x="11840660" y="3045389"/>
            <a:ext cx="917266" cy="991100"/>
            <a:chOff x="4612567" y="1332765"/>
            <a:chExt cx="537023" cy="53702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C2E131A-B989-A567-7660-6B956AAEE0DA}"/>
                </a:ext>
              </a:extLst>
            </p:cNvPr>
            <p:cNvSpPr/>
            <p:nvPr/>
          </p:nvSpPr>
          <p:spPr>
            <a:xfrm>
              <a:off x="4612567" y="1332765"/>
              <a:ext cx="537023" cy="5370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en-GB" sz="2800" dirty="0" err="1">
                <a:solidFill>
                  <a:schemeClr val="bg1"/>
                </a:solidFill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42A8A65-533D-9D44-2F3F-01DC512A06CC}"/>
                </a:ext>
              </a:extLst>
            </p:cNvPr>
            <p:cNvGrpSpPr/>
            <p:nvPr/>
          </p:nvGrpSpPr>
          <p:grpSpPr>
            <a:xfrm>
              <a:off x="4757295" y="1450370"/>
              <a:ext cx="285804" cy="289114"/>
              <a:chOff x="2054226" y="9445625"/>
              <a:chExt cx="1233488" cy="1247775"/>
            </a:xfrm>
            <a:solidFill>
              <a:schemeClr val="bg1"/>
            </a:solidFill>
          </p:grpSpPr>
          <p:sp>
            <p:nvSpPr>
              <p:cNvPr id="26" name="Freeform 15">
                <a:extLst>
                  <a:ext uri="{FF2B5EF4-FFF2-40B4-BE49-F238E27FC236}">
                    <a16:creationId xmlns:a16="http://schemas.microsoft.com/office/drawing/2014/main" id="{D3BBF271-9500-E807-E0CB-AAFFCB972E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54226" y="9445625"/>
                <a:ext cx="1233488" cy="1247775"/>
              </a:xfrm>
              <a:custGeom>
                <a:avLst/>
                <a:gdLst>
                  <a:gd name="T0" fmla="*/ 0 w 1166"/>
                  <a:gd name="T1" fmla="*/ 583 h 1167"/>
                  <a:gd name="T2" fmla="*/ 1166 w 1166"/>
                  <a:gd name="T3" fmla="*/ 583 h 1167"/>
                  <a:gd name="T4" fmla="*/ 583 w 1166"/>
                  <a:gd name="T5" fmla="*/ 1083 h 1167"/>
                  <a:gd name="T6" fmla="*/ 139 w 1166"/>
                  <a:gd name="T7" fmla="*/ 354 h 1167"/>
                  <a:gd name="T8" fmla="*/ 271 w 1166"/>
                  <a:gd name="T9" fmla="*/ 193 h 1167"/>
                  <a:gd name="T10" fmla="*/ 728 w 1166"/>
                  <a:gd name="T11" fmla="*/ 105 h 1167"/>
                  <a:gd name="T12" fmla="*/ 708 w 1166"/>
                  <a:gd name="T13" fmla="*/ 167 h 1167"/>
                  <a:gd name="T14" fmla="*/ 604 w 1166"/>
                  <a:gd name="T15" fmla="*/ 146 h 1167"/>
                  <a:gd name="T16" fmla="*/ 500 w 1166"/>
                  <a:gd name="T17" fmla="*/ 292 h 1167"/>
                  <a:gd name="T18" fmla="*/ 541 w 1166"/>
                  <a:gd name="T19" fmla="*/ 271 h 1167"/>
                  <a:gd name="T20" fmla="*/ 604 w 1166"/>
                  <a:gd name="T21" fmla="*/ 250 h 1167"/>
                  <a:gd name="T22" fmla="*/ 583 w 1166"/>
                  <a:gd name="T23" fmla="*/ 333 h 1167"/>
                  <a:gd name="T24" fmla="*/ 541 w 1166"/>
                  <a:gd name="T25" fmla="*/ 313 h 1167"/>
                  <a:gd name="T26" fmla="*/ 416 w 1166"/>
                  <a:gd name="T27" fmla="*/ 396 h 1167"/>
                  <a:gd name="T28" fmla="*/ 354 w 1166"/>
                  <a:gd name="T29" fmla="*/ 479 h 1167"/>
                  <a:gd name="T30" fmla="*/ 437 w 1166"/>
                  <a:gd name="T31" fmla="*/ 458 h 1167"/>
                  <a:gd name="T32" fmla="*/ 541 w 1166"/>
                  <a:gd name="T33" fmla="*/ 500 h 1167"/>
                  <a:gd name="T34" fmla="*/ 625 w 1166"/>
                  <a:gd name="T35" fmla="*/ 479 h 1167"/>
                  <a:gd name="T36" fmla="*/ 666 w 1166"/>
                  <a:gd name="T37" fmla="*/ 542 h 1167"/>
                  <a:gd name="T38" fmla="*/ 458 w 1166"/>
                  <a:gd name="T39" fmla="*/ 500 h 1167"/>
                  <a:gd name="T40" fmla="*/ 354 w 1166"/>
                  <a:gd name="T41" fmla="*/ 521 h 1167"/>
                  <a:gd name="T42" fmla="*/ 312 w 1166"/>
                  <a:gd name="T43" fmla="*/ 646 h 1167"/>
                  <a:gd name="T44" fmla="*/ 458 w 1166"/>
                  <a:gd name="T45" fmla="*/ 750 h 1167"/>
                  <a:gd name="T46" fmla="*/ 541 w 1166"/>
                  <a:gd name="T47" fmla="*/ 896 h 1167"/>
                  <a:gd name="T48" fmla="*/ 583 w 1166"/>
                  <a:gd name="T49" fmla="*/ 1042 h 1167"/>
                  <a:gd name="T50" fmla="*/ 687 w 1166"/>
                  <a:gd name="T51" fmla="*/ 792 h 1167"/>
                  <a:gd name="T52" fmla="*/ 771 w 1166"/>
                  <a:gd name="T53" fmla="*/ 667 h 1167"/>
                  <a:gd name="T54" fmla="*/ 708 w 1166"/>
                  <a:gd name="T55" fmla="*/ 542 h 1167"/>
                  <a:gd name="T56" fmla="*/ 854 w 1166"/>
                  <a:gd name="T57" fmla="*/ 583 h 1167"/>
                  <a:gd name="T58" fmla="*/ 812 w 1166"/>
                  <a:gd name="T59" fmla="*/ 542 h 1167"/>
                  <a:gd name="T60" fmla="*/ 916 w 1166"/>
                  <a:gd name="T61" fmla="*/ 500 h 1167"/>
                  <a:gd name="T62" fmla="*/ 979 w 1166"/>
                  <a:gd name="T63" fmla="*/ 583 h 1167"/>
                  <a:gd name="T64" fmla="*/ 1083 w 1166"/>
                  <a:gd name="T65" fmla="*/ 583 h 1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166" h="1167">
                    <a:moveTo>
                      <a:pt x="583" y="0"/>
                    </a:moveTo>
                    <a:cubicBezTo>
                      <a:pt x="261" y="0"/>
                      <a:pt x="0" y="261"/>
                      <a:pt x="0" y="583"/>
                    </a:cubicBezTo>
                    <a:cubicBezTo>
                      <a:pt x="0" y="906"/>
                      <a:pt x="261" y="1167"/>
                      <a:pt x="583" y="1167"/>
                    </a:cubicBezTo>
                    <a:cubicBezTo>
                      <a:pt x="905" y="1167"/>
                      <a:pt x="1166" y="906"/>
                      <a:pt x="1166" y="583"/>
                    </a:cubicBezTo>
                    <a:cubicBezTo>
                      <a:pt x="1166" y="261"/>
                      <a:pt x="905" y="0"/>
                      <a:pt x="583" y="0"/>
                    </a:cubicBezTo>
                    <a:moveTo>
                      <a:pt x="583" y="1083"/>
                    </a:moveTo>
                    <a:cubicBezTo>
                      <a:pt x="307" y="1083"/>
                      <a:pt x="83" y="859"/>
                      <a:pt x="83" y="583"/>
                    </a:cubicBezTo>
                    <a:cubicBezTo>
                      <a:pt x="83" y="501"/>
                      <a:pt x="103" y="423"/>
                      <a:pt x="139" y="354"/>
                    </a:cubicBezTo>
                    <a:cubicBezTo>
                      <a:pt x="271" y="354"/>
                      <a:pt x="271" y="354"/>
                      <a:pt x="271" y="354"/>
                    </a:cubicBezTo>
                    <a:cubicBezTo>
                      <a:pt x="271" y="193"/>
                      <a:pt x="271" y="193"/>
                      <a:pt x="271" y="193"/>
                    </a:cubicBezTo>
                    <a:cubicBezTo>
                      <a:pt x="356" y="125"/>
                      <a:pt x="465" y="83"/>
                      <a:pt x="583" y="83"/>
                    </a:cubicBezTo>
                    <a:cubicBezTo>
                      <a:pt x="634" y="83"/>
                      <a:pt x="682" y="91"/>
                      <a:pt x="728" y="105"/>
                    </a:cubicBezTo>
                    <a:cubicBezTo>
                      <a:pt x="687" y="146"/>
                      <a:pt x="687" y="146"/>
                      <a:pt x="687" y="146"/>
                    </a:cubicBezTo>
                    <a:cubicBezTo>
                      <a:pt x="708" y="167"/>
                      <a:pt x="708" y="167"/>
                      <a:pt x="708" y="167"/>
                    </a:cubicBezTo>
                    <a:cubicBezTo>
                      <a:pt x="666" y="208"/>
                      <a:pt x="666" y="208"/>
                      <a:pt x="666" y="208"/>
                    </a:cubicBezTo>
                    <a:cubicBezTo>
                      <a:pt x="604" y="146"/>
                      <a:pt x="604" y="146"/>
                      <a:pt x="604" y="146"/>
                    </a:cubicBezTo>
                    <a:cubicBezTo>
                      <a:pt x="500" y="250"/>
                      <a:pt x="500" y="250"/>
                      <a:pt x="500" y="250"/>
                    </a:cubicBezTo>
                    <a:cubicBezTo>
                      <a:pt x="500" y="292"/>
                      <a:pt x="500" y="292"/>
                      <a:pt x="500" y="292"/>
                    </a:cubicBezTo>
                    <a:cubicBezTo>
                      <a:pt x="541" y="292"/>
                      <a:pt x="541" y="292"/>
                      <a:pt x="541" y="292"/>
                    </a:cubicBezTo>
                    <a:cubicBezTo>
                      <a:pt x="541" y="271"/>
                      <a:pt x="541" y="271"/>
                      <a:pt x="541" y="271"/>
                    </a:cubicBezTo>
                    <a:cubicBezTo>
                      <a:pt x="583" y="229"/>
                      <a:pt x="583" y="229"/>
                      <a:pt x="583" y="229"/>
                    </a:cubicBezTo>
                    <a:cubicBezTo>
                      <a:pt x="604" y="250"/>
                      <a:pt x="604" y="250"/>
                      <a:pt x="604" y="250"/>
                    </a:cubicBezTo>
                    <a:cubicBezTo>
                      <a:pt x="583" y="271"/>
                      <a:pt x="583" y="271"/>
                      <a:pt x="583" y="271"/>
                    </a:cubicBezTo>
                    <a:cubicBezTo>
                      <a:pt x="583" y="333"/>
                      <a:pt x="583" y="333"/>
                      <a:pt x="583" y="333"/>
                    </a:cubicBezTo>
                    <a:cubicBezTo>
                      <a:pt x="541" y="333"/>
                      <a:pt x="541" y="333"/>
                      <a:pt x="541" y="333"/>
                    </a:cubicBezTo>
                    <a:cubicBezTo>
                      <a:pt x="541" y="313"/>
                      <a:pt x="541" y="313"/>
                      <a:pt x="541" y="313"/>
                    </a:cubicBezTo>
                    <a:cubicBezTo>
                      <a:pt x="500" y="313"/>
                      <a:pt x="500" y="313"/>
                      <a:pt x="500" y="313"/>
                    </a:cubicBezTo>
                    <a:cubicBezTo>
                      <a:pt x="416" y="396"/>
                      <a:pt x="416" y="396"/>
                      <a:pt x="416" y="396"/>
                    </a:cubicBezTo>
                    <a:cubicBezTo>
                      <a:pt x="354" y="396"/>
                      <a:pt x="354" y="396"/>
                      <a:pt x="354" y="396"/>
                    </a:cubicBezTo>
                    <a:cubicBezTo>
                      <a:pt x="354" y="479"/>
                      <a:pt x="354" y="479"/>
                      <a:pt x="354" y="479"/>
                    </a:cubicBezTo>
                    <a:cubicBezTo>
                      <a:pt x="437" y="479"/>
                      <a:pt x="437" y="479"/>
                      <a:pt x="437" y="479"/>
                    </a:cubicBezTo>
                    <a:cubicBezTo>
                      <a:pt x="437" y="458"/>
                      <a:pt x="437" y="458"/>
                      <a:pt x="437" y="458"/>
                    </a:cubicBezTo>
                    <a:cubicBezTo>
                      <a:pt x="541" y="458"/>
                      <a:pt x="541" y="458"/>
                      <a:pt x="541" y="458"/>
                    </a:cubicBezTo>
                    <a:cubicBezTo>
                      <a:pt x="541" y="500"/>
                      <a:pt x="541" y="500"/>
                      <a:pt x="541" y="500"/>
                    </a:cubicBezTo>
                    <a:cubicBezTo>
                      <a:pt x="625" y="500"/>
                      <a:pt x="625" y="500"/>
                      <a:pt x="625" y="500"/>
                    </a:cubicBezTo>
                    <a:cubicBezTo>
                      <a:pt x="625" y="479"/>
                      <a:pt x="625" y="479"/>
                      <a:pt x="625" y="479"/>
                    </a:cubicBezTo>
                    <a:cubicBezTo>
                      <a:pt x="666" y="479"/>
                      <a:pt x="666" y="479"/>
                      <a:pt x="666" y="479"/>
                    </a:cubicBezTo>
                    <a:cubicBezTo>
                      <a:pt x="666" y="542"/>
                      <a:pt x="666" y="542"/>
                      <a:pt x="666" y="542"/>
                    </a:cubicBezTo>
                    <a:cubicBezTo>
                      <a:pt x="458" y="542"/>
                      <a:pt x="458" y="542"/>
                      <a:pt x="458" y="542"/>
                    </a:cubicBezTo>
                    <a:cubicBezTo>
                      <a:pt x="458" y="500"/>
                      <a:pt x="458" y="500"/>
                      <a:pt x="458" y="500"/>
                    </a:cubicBezTo>
                    <a:cubicBezTo>
                      <a:pt x="354" y="500"/>
                      <a:pt x="354" y="500"/>
                      <a:pt x="354" y="500"/>
                    </a:cubicBezTo>
                    <a:cubicBezTo>
                      <a:pt x="354" y="521"/>
                      <a:pt x="354" y="521"/>
                      <a:pt x="354" y="521"/>
                    </a:cubicBezTo>
                    <a:cubicBezTo>
                      <a:pt x="312" y="521"/>
                      <a:pt x="312" y="521"/>
                      <a:pt x="312" y="521"/>
                    </a:cubicBezTo>
                    <a:cubicBezTo>
                      <a:pt x="312" y="646"/>
                      <a:pt x="312" y="646"/>
                      <a:pt x="312" y="646"/>
                    </a:cubicBezTo>
                    <a:cubicBezTo>
                      <a:pt x="416" y="750"/>
                      <a:pt x="416" y="750"/>
                      <a:pt x="416" y="750"/>
                    </a:cubicBezTo>
                    <a:cubicBezTo>
                      <a:pt x="458" y="750"/>
                      <a:pt x="458" y="750"/>
                      <a:pt x="458" y="750"/>
                    </a:cubicBezTo>
                    <a:cubicBezTo>
                      <a:pt x="458" y="813"/>
                      <a:pt x="458" y="813"/>
                      <a:pt x="458" y="813"/>
                    </a:cubicBezTo>
                    <a:cubicBezTo>
                      <a:pt x="541" y="896"/>
                      <a:pt x="541" y="896"/>
                      <a:pt x="541" y="896"/>
                    </a:cubicBezTo>
                    <a:cubicBezTo>
                      <a:pt x="541" y="1042"/>
                      <a:pt x="541" y="1042"/>
                      <a:pt x="541" y="1042"/>
                    </a:cubicBezTo>
                    <a:cubicBezTo>
                      <a:pt x="583" y="1042"/>
                      <a:pt x="583" y="1042"/>
                      <a:pt x="583" y="1042"/>
                    </a:cubicBezTo>
                    <a:cubicBezTo>
                      <a:pt x="687" y="938"/>
                      <a:pt x="687" y="938"/>
                      <a:pt x="687" y="938"/>
                    </a:cubicBezTo>
                    <a:cubicBezTo>
                      <a:pt x="687" y="792"/>
                      <a:pt x="687" y="792"/>
                      <a:pt x="687" y="792"/>
                    </a:cubicBezTo>
                    <a:cubicBezTo>
                      <a:pt x="812" y="667"/>
                      <a:pt x="812" y="667"/>
                      <a:pt x="812" y="667"/>
                    </a:cubicBezTo>
                    <a:cubicBezTo>
                      <a:pt x="771" y="667"/>
                      <a:pt x="771" y="667"/>
                      <a:pt x="771" y="667"/>
                    </a:cubicBezTo>
                    <a:cubicBezTo>
                      <a:pt x="687" y="563"/>
                      <a:pt x="687" y="563"/>
                      <a:pt x="687" y="563"/>
                    </a:cubicBezTo>
                    <a:cubicBezTo>
                      <a:pt x="708" y="542"/>
                      <a:pt x="708" y="542"/>
                      <a:pt x="708" y="542"/>
                    </a:cubicBezTo>
                    <a:cubicBezTo>
                      <a:pt x="791" y="646"/>
                      <a:pt x="791" y="646"/>
                      <a:pt x="791" y="646"/>
                    </a:cubicBezTo>
                    <a:cubicBezTo>
                      <a:pt x="854" y="583"/>
                      <a:pt x="854" y="583"/>
                      <a:pt x="854" y="583"/>
                    </a:cubicBezTo>
                    <a:cubicBezTo>
                      <a:pt x="854" y="542"/>
                      <a:pt x="854" y="542"/>
                      <a:pt x="854" y="542"/>
                    </a:cubicBezTo>
                    <a:cubicBezTo>
                      <a:pt x="812" y="542"/>
                      <a:pt x="812" y="542"/>
                      <a:pt x="812" y="542"/>
                    </a:cubicBezTo>
                    <a:cubicBezTo>
                      <a:pt x="771" y="500"/>
                      <a:pt x="771" y="500"/>
                      <a:pt x="771" y="500"/>
                    </a:cubicBezTo>
                    <a:cubicBezTo>
                      <a:pt x="916" y="500"/>
                      <a:pt x="916" y="500"/>
                      <a:pt x="916" y="500"/>
                    </a:cubicBezTo>
                    <a:cubicBezTo>
                      <a:pt x="916" y="583"/>
                      <a:pt x="916" y="583"/>
                      <a:pt x="916" y="583"/>
                    </a:cubicBezTo>
                    <a:cubicBezTo>
                      <a:pt x="979" y="583"/>
                      <a:pt x="979" y="583"/>
                      <a:pt x="979" y="583"/>
                    </a:cubicBezTo>
                    <a:cubicBezTo>
                      <a:pt x="1074" y="488"/>
                      <a:pt x="1074" y="488"/>
                      <a:pt x="1074" y="488"/>
                    </a:cubicBezTo>
                    <a:cubicBezTo>
                      <a:pt x="1080" y="519"/>
                      <a:pt x="1083" y="551"/>
                      <a:pt x="1083" y="583"/>
                    </a:cubicBezTo>
                    <a:cubicBezTo>
                      <a:pt x="1083" y="859"/>
                      <a:pt x="859" y="1083"/>
                      <a:pt x="583" y="108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3600"/>
              </a:p>
            </p:txBody>
          </p:sp>
          <p:sp>
            <p:nvSpPr>
              <p:cNvPr id="27" name="Freeform 16">
                <a:extLst>
                  <a:ext uri="{FF2B5EF4-FFF2-40B4-BE49-F238E27FC236}">
                    <a16:creationId xmlns:a16="http://schemas.microsoft.com/office/drawing/2014/main" id="{933E9C31-AB80-0B63-5D37-5BF912FB0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5551" y="9734550"/>
                <a:ext cx="44450" cy="88900"/>
              </a:xfrm>
              <a:custGeom>
                <a:avLst/>
                <a:gdLst>
                  <a:gd name="T0" fmla="*/ 28 w 28"/>
                  <a:gd name="T1" fmla="*/ 0 h 56"/>
                  <a:gd name="T2" fmla="*/ 0 w 28"/>
                  <a:gd name="T3" fmla="*/ 0 h 56"/>
                  <a:gd name="T4" fmla="*/ 0 w 28"/>
                  <a:gd name="T5" fmla="*/ 56 h 56"/>
                  <a:gd name="T6" fmla="*/ 28 w 28"/>
                  <a:gd name="T7" fmla="*/ 29 h 56"/>
                  <a:gd name="T8" fmla="*/ 28 w 28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56">
                    <a:moveTo>
                      <a:pt x="28" y="0"/>
                    </a:moveTo>
                    <a:lnTo>
                      <a:pt x="0" y="0"/>
                    </a:lnTo>
                    <a:lnTo>
                      <a:pt x="0" y="56"/>
                    </a:lnTo>
                    <a:lnTo>
                      <a:pt x="28" y="29"/>
                    </a:lnTo>
                    <a:lnTo>
                      <a:pt x="2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3600"/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C6D21BD-A4B9-4E3B-C166-FA39B9238051}"/>
              </a:ext>
            </a:extLst>
          </p:cNvPr>
          <p:cNvGrpSpPr/>
          <p:nvPr/>
        </p:nvGrpSpPr>
        <p:grpSpPr>
          <a:xfrm>
            <a:off x="7417482" y="7807992"/>
            <a:ext cx="917266" cy="991100"/>
            <a:chOff x="3074540" y="3683323"/>
            <a:chExt cx="537023" cy="53702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959B6AD-7CC6-B5EC-0796-C55875ADA215}"/>
                </a:ext>
              </a:extLst>
            </p:cNvPr>
            <p:cNvSpPr/>
            <p:nvPr/>
          </p:nvSpPr>
          <p:spPr>
            <a:xfrm>
              <a:off x="3074540" y="3683323"/>
              <a:ext cx="537023" cy="5370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en-GB" sz="2800" dirty="0" err="1">
                <a:solidFill>
                  <a:schemeClr val="bg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BBE2B83-94C7-E526-EEEA-2B51A57110FE}"/>
                </a:ext>
              </a:extLst>
            </p:cNvPr>
            <p:cNvGrpSpPr/>
            <p:nvPr/>
          </p:nvGrpSpPr>
          <p:grpSpPr>
            <a:xfrm>
              <a:off x="3208510" y="3834952"/>
              <a:ext cx="269082" cy="233764"/>
              <a:chOff x="765945" y="7535993"/>
              <a:chExt cx="582455" cy="506008"/>
            </a:xfrm>
            <a:solidFill>
              <a:schemeClr val="bg1"/>
            </a:solidFill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7B9CF96-C753-ED49-9D7A-E81AF0144C32}"/>
                  </a:ext>
                </a:extLst>
              </p:cNvPr>
              <p:cNvSpPr/>
              <p:nvPr/>
            </p:nvSpPr>
            <p:spPr>
              <a:xfrm>
                <a:off x="765945" y="7809019"/>
                <a:ext cx="582455" cy="232982"/>
              </a:xfrm>
              <a:custGeom>
                <a:avLst/>
                <a:gdLst>
                  <a:gd name="connsiteX0" fmla="*/ 334912 w 582455"/>
                  <a:gd name="connsiteY0" fmla="*/ 14561 h 232982"/>
                  <a:gd name="connsiteX1" fmla="*/ 305789 w 582455"/>
                  <a:gd name="connsiteY1" fmla="*/ 43684 h 232982"/>
                  <a:gd name="connsiteX2" fmla="*/ 276666 w 582455"/>
                  <a:gd name="connsiteY2" fmla="*/ 43684 h 232982"/>
                  <a:gd name="connsiteX3" fmla="*/ 247543 w 582455"/>
                  <a:gd name="connsiteY3" fmla="*/ 14561 h 232982"/>
                  <a:gd name="connsiteX4" fmla="*/ 247543 w 582455"/>
                  <a:gd name="connsiteY4" fmla="*/ 0 h 232982"/>
                  <a:gd name="connsiteX5" fmla="*/ 0 w 582455"/>
                  <a:gd name="connsiteY5" fmla="*/ 0 h 232982"/>
                  <a:gd name="connsiteX6" fmla="*/ 0 w 582455"/>
                  <a:gd name="connsiteY6" fmla="*/ 203859 h 232982"/>
                  <a:gd name="connsiteX7" fmla="*/ 29123 w 582455"/>
                  <a:gd name="connsiteY7" fmla="*/ 232982 h 232982"/>
                  <a:gd name="connsiteX8" fmla="*/ 553332 w 582455"/>
                  <a:gd name="connsiteY8" fmla="*/ 232982 h 232982"/>
                  <a:gd name="connsiteX9" fmla="*/ 582455 w 582455"/>
                  <a:gd name="connsiteY9" fmla="*/ 203859 h 232982"/>
                  <a:gd name="connsiteX10" fmla="*/ 582455 w 582455"/>
                  <a:gd name="connsiteY10" fmla="*/ 0 h 232982"/>
                  <a:gd name="connsiteX11" fmla="*/ 334912 w 582455"/>
                  <a:gd name="connsiteY11" fmla="*/ 0 h 232982"/>
                  <a:gd name="connsiteX12" fmla="*/ 334912 w 582455"/>
                  <a:gd name="connsiteY12" fmla="*/ 14561 h 232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82455" h="232982">
                    <a:moveTo>
                      <a:pt x="334912" y="14561"/>
                    </a:moveTo>
                    <a:cubicBezTo>
                      <a:pt x="334912" y="30579"/>
                      <a:pt x="321806" y="43684"/>
                      <a:pt x="305789" y="43684"/>
                    </a:cubicBezTo>
                    <a:lnTo>
                      <a:pt x="276666" y="43684"/>
                    </a:lnTo>
                    <a:cubicBezTo>
                      <a:pt x="260649" y="43684"/>
                      <a:pt x="247543" y="30579"/>
                      <a:pt x="247543" y="14561"/>
                    </a:cubicBezTo>
                    <a:lnTo>
                      <a:pt x="247543" y="0"/>
                    </a:lnTo>
                    <a:lnTo>
                      <a:pt x="0" y="0"/>
                    </a:lnTo>
                    <a:lnTo>
                      <a:pt x="0" y="203859"/>
                    </a:lnTo>
                    <a:cubicBezTo>
                      <a:pt x="0" y="219877"/>
                      <a:pt x="13105" y="232982"/>
                      <a:pt x="29123" y="232982"/>
                    </a:cubicBezTo>
                    <a:lnTo>
                      <a:pt x="553332" y="232982"/>
                    </a:lnTo>
                    <a:cubicBezTo>
                      <a:pt x="569350" y="232982"/>
                      <a:pt x="582455" y="219877"/>
                      <a:pt x="582455" y="203859"/>
                    </a:cubicBezTo>
                    <a:lnTo>
                      <a:pt x="582455" y="0"/>
                    </a:lnTo>
                    <a:lnTo>
                      <a:pt x="334912" y="0"/>
                    </a:lnTo>
                    <a:lnTo>
                      <a:pt x="334912" y="14561"/>
                    </a:lnTo>
                    <a:close/>
                  </a:path>
                </a:pathLst>
              </a:custGeom>
              <a:grpFill/>
              <a:ln w="72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60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4E5B4093-801F-F388-4FB6-B7D79E876E69}"/>
                  </a:ext>
                </a:extLst>
              </p:cNvPr>
              <p:cNvSpPr/>
              <p:nvPr/>
            </p:nvSpPr>
            <p:spPr>
              <a:xfrm>
                <a:off x="765945" y="7535993"/>
                <a:ext cx="582455" cy="243903"/>
              </a:xfrm>
              <a:custGeom>
                <a:avLst/>
                <a:gdLst>
                  <a:gd name="connsiteX0" fmla="*/ 553332 w 582455"/>
                  <a:gd name="connsiteY0" fmla="*/ 98289 h 243903"/>
                  <a:gd name="connsiteX1" fmla="*/ 407719 w 582455"/>
                  <a:gd name="connsiteY1" fmla="*/ 98289 h 243903"/>
                  <a:gd name="connsiteX2" fmla="*/ 407719 w 582455"/>
                  <a:gd name="connsiteY2" fmla="*/ 50965 h 243903"/>
                  <a:gd name="connsiteX3" fmla="*/ 356754 w 582455"/>
                  <a:gd name="connsiteY3" fmla="*/ 0 h 243903"/>
                  <a:gd name="connsiteX4" fmla="*/ 225701 w 582455"/>
                  <a:gd name="connsiteY4" fmla="*/ 0 h 243903"/>
                  <a:gd name="connsiteX5" fmla="*/ 174737 w 582455"/>
                  <a:gd name="connsiteY5" fmla="*/ 50965 h 243903"/>
                  <a:gd name="connsiteX6" fmla="*/ 174737 w 582455"/>
                  <a:gd name="connsiteY6" fmla="*/ 98289 h 243903"/>
                  <a:gd name="connsiteX7" fmla="*/ 29123 w 582455"/>
                  <a:gd name="connsiteY7" fmla="*/ 98289 h 243903"/>
                  <a:gd name="connsiteX8" fmla="*/ 0 w 582455"/>
                  <a:gd name="connsiteY8" fmla="*/ 127412 h 243903"/>
                  <a:gd name="connsiteX9" fmla="*/ 0 w 582455"/>
                  <a:gd name="connsiteY9" fmla="*/ 243903 h 243903"/>
                  <a:gd name="connsiteX10" fmla="*/ 247543 w 582455"/>
                  <a:gd name="connsiteY10" fmla="*/ 243903 h 243903"/>
                  <a:gd name="connsiteX11" fmla="*/ 247543 w 582455"/>
                  <a:gd name="connsiteY11" fmla="*/ 229342 h 243903"/>
                  <a:gd name="connsiteX12" fmla="*/ 334912 w 582455"/>
                  <a:gd name="connsiteY12" fmla="*/ 229342 h 243903"/>
                  <a:gd name="connsiteX13" fmla="*/ 334912 w 582455"/>
                  <a:gd name="connsiteY13" fmla="*/ 243903 h 243903"/>
                  <a:gd name="connsiteX14" fmla="*/ 582455 w 582455"/>
                  <a:gd name="connsiteY14" fmla="*/ 243903 h 243903"/>
                  <a:gd name="connsiteX15" fmla="*/ 582455 w 582455"/>
                  <a:gd name="connsiteY15" fmla="*/ 127412 h 243903"/>
                  <a:gd name="connsiteX16" fmla="*/ 553332 w 582455"/>
                  <a:gd name="connsiteY16" fmla="*/ 98289 h 243903"/>
                  <a:gd name="connsiteX17" fmla="*/ 218421 w 582455"/>
                  <a:gd name="connsiteY17" fmla="*/ 98289 h 243903"/>
                  <a:gd name="connsiteX18" fmla="*/ 218421 w 582455"/>
                  <a:gd name="connsiteY18" fmla="*/ 50965 h 243903"/>
                  <a:gd name="connsiteX19" fmla="*/ 225701 w 582455"/>
                  <a:gd name="connsiteY19" fmla="*/ 43684 h 243903"/>
                  <a:gd name="connsiteX20" fmla="*/ 356754 w 582455"/>
                  <a:gd name="connsiteY20" fmla="*/ 43684 h 243903"/>
                  <a:gd name="connsiteX21" fmla="*/ 364034 w 582455"/>
                  <a:gd name="connsiteY21" fmla="*/ 50965 h 243903"/>
                  <a:gd name="connsiteX22" fmla="*/ 364034 w 582455"/>
                  <a:gd name="connsiteY22" fmla="*/ 98289 h 243903"/>
                  <a:gd name="connsiteX23" fmla="*/ 218421 w 582455"/>
                  <a:gd name="connsiteY23" fmla="*/ 98289 h 243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82455" h="243903">
                    <a:moveTo>
                      <a:pt x="553332" y="98289"/>
                    </a:moveTo>
                    <a:lnTo>
                      <a:pt x="407719" y="98289"/>
                    </a:lnTo>
                    <a:lnTo>
                      <a:pt x="407719" y="50965"/>
                    </a:lnTo>
                    <a:cubicBezTo>
                      <a:pt x="407719" y="22570"/>
                      <a:pt x="385148" y="0"/>
                      <a:pt x="356754" y="0"/>
                    </a:cubicBezTo>
                    <a:lnTo>
                      <a:pt x="225701" y="0"/>
                    </a:lnTo>
                    <a:cubicBezTo>
                      <a:pt x="197307" y="0"/>
                      <a:pt x="174737" y="22570"/>
                      <a:pt x="174737" y="50965"/>
                    </a:cubicBezTo>
                    <a:lnTo>
                      <a:pt x="174737" y="98289"/>
                    </a:lnTo>
                    <a:lnTo>
                      <a:pt x="29123" y="98289"/>
                    </a:lnTo>
                    <a:cubicBezTo>
                      <a:pt x="13105" y="98289"/>
                      <a:pt x="0" y="111395"/>
                      <a:pt x="0" y="127412"/>
                    </a:cubicBezTo>
                    <a:lnTo>
                      <a:pt x="0" y="243903"/>
                    </a:lnTo>
                    <a:lnTo>
                      <a:pt x="247543" y="243903"/>
                    </a:lnTo>
                    <a:lnTo>
                      <a:pt x="247543" y="229342"/>
                    </a:lnTo>
                    <a:lnTo>
                      <a:pt x="334912" y="229342"/>
                    </a:lnTo>
                    <a:lnTo>
                      <a:pt x="334912" y="243903"/>
                    </a:lnTo>
                    <a:lnTo>
                      <a:pt x="582455" y="243903"/>
                    </a:lnTo>
                    <a:lnTo>
                      <a:pt x="582455" y="127412"/>
                    </a:lnTo>
                    <a:cubicBezTo>
                      <a:pt x="582455" y="111395"/>
                      <a:pt x="569350" y="98289"/>
                      <a:pt x="553332" y="98289"/>
                    </a:cubicBezTo>
                    <a:moveTo>
                      <a:pt x="218421" y="98289"/>
                    </a:moveTo>
                    <a:lnTo>
                      <a:pt x="218421" y="50965"/>
                    </a:lnTo>
                    <a:cubicBezTo>
                      <a:pt x="218421" y="46596"/>
                      <a:pt x="221333" y="43684"/>
                      <a:pt x="225701" y="43684"/>
                    </a:cubicBezTo>
                    <a:lnTo>
                      <a:pt x="356754" y="43684"/>
                    </a:lnTo>
                    <a:cubicBezTo>
                      <a:pt x="361122" y="43684"/>
                      <a:pt x="364034" y="46596"/>
                      <a:pt x="364034" y="50965"/>
                    </a:cubicBezTo>
                    <a:lnTo>
                      <a:pt x="364034" y="98289"/>
                    </a:lnTo>
                    <a:lnTo>
                      <a:pt x="218421" y="98289"/>
                    </a:lnTo>
                    <a:close/>
                  </a:path>
                </a:pathLst>
              </a:custGeom>
              <a:grpFill/>
              <a:ln w="72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600"/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0AC1C10-E429-11A3-25FC-2AAE7B668478}"/>
              </a:ext>
            </a:extLst>
          </p:cNvPr>
          <p:cNvGrpSpPr/>
          <p:nvPr/>
        </p:nvGrpSpPr>
        <p:grpSpPr>
          <a:xfrm>
            <a:off x="12382990" y="9259044"/>
            <a:ext cx="917266" cy="991100"/>
            <a:chOff x="5981648" y="4416484"/>
            <a:chExt cx="537023" cy="537023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1E033F7-CE9D-9A23-DA91-EC75911828CE}"/>
                </a:ext>
              </a:extLst>
            </p:cNvPr>
            <p:cNvSpPr/>
            <p:nvPr/>
          </p:nvSpPr>
          <p:spPr>
            <a:xfrm>
              <a:off x="5981648" y="4416484"/>
              <a:ext cx="537023" cy="53702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en-GB" sz="2800" dirty="0" err="1">
                <a:solidFill>
                  <a:schemeClr val="bg1"/>
                </a:solidFill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64344C1-772C-EAE7-3156-DA601E454EEB}"/>
                </a:ext>
              </a:extLst>
            </p:cNvPr>
            <p:cNvGrpSpPr/>
            <p:nvPr/>
          </p:nvGrpSpPr>
          <p:grpSpPr>
            <a:xfrm>
              <a:off x="6108700" y="4546190"/>
              <a:ext cx="275844" cy="275844"/>
              <a:chOff x="2178173" y="7523647"/>
              <a:chExt cx="495086" cy="495086"/>
            </a:xfrm>
            <a:solidFill>
              <a:schemeClr val="bg1"/>
            </a:solidFill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DDAF495-6820-E122-1F16-72357EBF1117}"/>
                  </a:ext>
                </a:extLst>
              </p:cNvPr>
              <p:cNvSpPr/>
              <p:nvPr/>
            </p:nvSpPr>
            <p:spPr>
              <a:xfrm>
                <a:off x="2178173" y="7523647"/>
                <a:ext cx="495086" cy="495086"/>
              </a:xfrm>
              <a:custGeom>
                <a:avLst/>
                <a:gdLst>
                  <a:gd name="connsiteX0" fmla="*/ 43684 w 495086"/>
                  <a:gd name="connsiteY0" fmla="*/ 0 h 495086"/>
                  <a:gd name="connsiteX1" fmla="*/ 0 w 495086"/>
                  <a:gd name="connsiteY1" fmla="*/ 0 h 495086"/>
                  <a:gd name="connsiteX2" fmla="*/ 0 w 495086"/>
                  <a:gd name="connsiteY2" fmla="*/ 495087 h 495086"/>
                  <a:gd name="connsiteX3" fmla="*/ 495087 w 495086"/>
                  <a:gd name="connsiteY3" fmla="*/ 495087 h 495086"/>
                  <a:gd name="connsiteX4" fmla="*/ 495087 w 495086"/>
                  <a:gd name="connsiteY4" fmla="*/ 451403 h 495086"/>
                  <a:gd name="connsiteX5" fmla="*/ 43684 w 495086"/>
                  <a:gd name="connsiteY5" fmla="*/ 451403 h 495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95086" h="495086">
                    <a:moveTo>
                      <a:pt x="43684" y="0"/>
                    </a:moveTo>
                    <a:lnTo>
                      <a:pt x="0" y="0"/>
                    </a:lnTo>
                    <a:lnTo>
                      <a:pt x="0" y="495087"/>
                    </a:lnTo>
                    <a:lnTo>
                      <a:pt x="495087" y="495087"/>
                    </a:lnTo>
                    <a:lnTo>
                      <a:pt x="495087" y="451403"/>
                    </a:lnTo>
                    <a:lnTo>
                      <a:pt x="43684" y="451403"/>
                    </a:lnTo>
                    <a:close/>
                  </a:path>
                </a:pathLst>
              </a:custGeom>
              <a:grpFill/>
              <a:ln w="72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600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5FCBFC94-2C3A-2882-83FD-AC0432CCDAA0}"/>
                  </a:ext>
                </a:extLst>
              </p:cNvPr>
              <p:cNvSpPr/>
              <p:nvPr/>
            </p:nvSpPr>
            <p:spPr>
              <a:xfrm>
                <a:off x="2265541" y="7676542"/>
                <a:ext cx="80087" cy="254824"/>
              </a:xfrm>
              <a:custGeom>
                <a:avLst/>
                <a:gdLst>
                  <a:gd name="connsiteX0" fmla="*/ 0 w 80087"/>
                  <a:gd name="connsiteY0" fmla="*/ 0 h 254824"/>
                  <a:gd name="connsiteX1" fmla="*/ 80088 w 80087"/>
                  <a:gd name="connsiteY1" fmla="*/ 0 h 254824"/>
                  <a:gd name="connsiteX2" fmla="*/ 80088 w 80087"/>
                  <a:gd name="connsiteY2" fmla="*/ 254824 h 254824"/>
                  <a:gd name="connsiteX3" fmla="*/ 0 w 80087"/>
                  <a:gd name="connsiteY3" fmla="*/ 254824 h 254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087" h="254824">
                    <a:moveTo>
                      <a:pt x="0" y="0"/>
                    </a:moveTo>
                    <a:lnTo>
                      <a:pt x="80088" y="0"/>
                    </a:lnTo>
                    <a:lnTo>
                      <a:pt x="80088" y="254824"/>
                    </a:lnTo>
                    <a:lnTo>
                      <a:pt x="0" y="254824"/>
                    </a:lnTo>
                    <a:close/>
                  </a:path>
                </a:pathLst>
              </a:custGeom>
              <a:grpFill/>
              <a:ln w="72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60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084CC10-05B7-18C1-9C23-15D90C49B111}"/>
                  </a:ext>
                </a:extLst>
              </p:cNvPr>
              <p:cNvSpPr/>
              <p:nvPr/>
            </p:nvSpPr>
            <p:spPr>
              <a:xfrm>
                <a:off x="2374752" y="7523647"/>
                <a:ext cx="80087" cy="407718"/>
              </a:xfrm>
              <a:custGeom>
                <a:avLst/>
                <a:gdLst>
                  <a:gd name="connsiteX0" fmla="*/ 0 w 80087"/>
                  <a:gd name="connsiteY0" fmla="*/ 0 h 407718"/>
                  <a:gd name="connsiteX1" fmla="*/ 80088 w 80087"/>
                  <a:gd name="connsiteY1" fmla="*/ 0 h 407718"/>
                  <a:gd name="connsiteX2" fmla="*/ 80088 w 80087"/>
                  <a:gd name="connsiteY2" fmla="*/ 407719 h 407718"/>
                  <a:gd name="connsiteX3" fmla="*/ 0 w 80087"/>
                  <a:gd name="connsiteY3" fmla="*/ 407719 h 407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087" h="407718">
                    <a:moveTo>
                      <a:pt x="0" y="0"/>
                    </a:moveTo>
                    <a:lnTo>
                      <a:pt x="80088" y="0"/>
                    </a:lnTo>
                    <a:lnTo>
                      <a:pt x="80088" y="407719"/>
                    </a:lnTo>
                    <a:lnTo>
                      <a:pt x="0" y="407719"/>
                    </a:lnTo>
                    <a:close/>
                  </a:path>
                </a:pathLst>
              </a:custGeom>
              <a:grpFill/>
              <a:ln w="72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60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04A1701-E455-5F78-6FEC-F26B615EA491}"/>
                  </a:ext>
                </a:extLst>
              </p:cNvPr>
              <p:cNvSpPr/>
              <p:nvPr/>
            </p:nvSpPr>
            <p:spPr>
              <a:xfrm>
                <a:off x="2483962" y="7676542"/>
                <a:ext cx="80087" cy="254824"/>
              </a:xfrm>
              <a:custGeom>
                <a:avLst/>
                <a:gdLst>
                  <a:gd name="connsiteX0" fmla="*/ 0 w 80087"/>
                  <a:gd name="connsiteY0" fmla="*/ 0 h 254824"/>
                  <a:gd name="connsiteX1" fmla="*/ 80088 w 80087"/>
                  <a:gd name="connsiteY1" fmla="*/ 0 h 254824"/>
                  <a:gd name="connsiteX2" fmla="*/ 80088 w 80087"/>
                  <a:gd name="connsiteY2" fmla="*/ 254824 h 254824"/>
                  <a:gd name="connsiteX3" fmla="*/ 0 w 80087"/>
                  <a:gd name="connsiteY3" fmla="*/ 254824 h 254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087" h="254824">
                    <a:moveTo>
                      <a:pt x="0" y="0"/>
                    </a:moveTo>
                    <a:lnTo>
                      <a:pt x="80088" y="0"/>
                    </a:lnTo>
                    <a:lnTo>
                      <a:pt x="80088" y="254824"/>
                    </a:lnTo>
                    <a:lnTo>
                      <a:pt x="0" y="254824"/>
                    </a:lnTo>
                    <a:close/>
                  </a:path>
                </a:pathLst>
              </a:custGeom>
              <a:grpFill/>
              <a:ln w="72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60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6BC520EB-1607-0E25-1EB1-A920E8909B14}"/>
                  </a:ext>
                </a:extLst>
              </p:cNvPr>
              <p:cNvSpPr/>
              <p:nvPr/>
            </p:nvSpPr>
            <p:spPr>
              <a:xfrm>
                <a:off x="2593172" y="7800313"/>
                <a:ext cx="80087" cy="131052"/>
              </a:xfrm>
              <a:custGeom>
                <a:avLst/>
                <a:gdLst>
                  <a:gd name="connsiteX0" fmla="*/ 0 w 80087"/>
                  <a:gd name="connsiteY0" fmla="*/ 0 h 131052"/>
                  <a:gd name="connsiteX1" fmla="*/ 80088 w 80087"/>
                  <a:gd name="connsiteY1" fmla="*/ 0 h 131052"/>
                  <a:gd name="connsiteX2" fmla="*/ 80088 w 80087"/>
                  <a:gd name="connsiteY2" fmla="*/ 131052 h 131052"/>
                  <a:gd name="connsiteX3" fmla="*/ 0 w 80087"/>
                  <a:gd name="connsiteY3" fmla="*/ 131052 h 131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087" h="131052">
                    <a:moveTo>
                      <a:pt x="0" y="0"/>
                    </a:moveTo>
                    <a:lnTo>
                      <a:pt x="80088" y="0"/>
                    </a:lnTo>
                    <a:lnTo>
                      <a:pt x="80088" y="131052"/>
                    </a:lnTo>
                    <a:lnTo>
                      <a:pt x="0" y="131052"/>
                    </a:lnTo>
                    <a:close/>
                  </a:path>
                </a:pathLst>
              </a:custGeom>
              <a:grpFill/>
              <a:ln w="72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3600"/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5A0AE72-414E-16B0-38E8-B29F801991E8}"/>
              </a:ext>
            </a:extLst>
          </p:cNvPr>
          <p:cNvGrpSpPr/>
          <p:nvPr/>
        </p:nvGrpSpPr>
        <p:grpSpPr>
          <a:xfrm>
            <a:off x="5699103" y="3045389"/>
            <a:ext cx="917266" cy="991100"/>
            <a:chOff x="2068497" y="1332765"/>
            <a:chExt cx="537023" cy="537023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52B03D-125E-E4C4-05B4-FC2DBCA3230F}"/>
                </a:ext>
              </a:extLst>
            </p:cNvPr>
            <p:cNvSpPr/>
            <p:nvPr/>
          </p:nvSpPr>
          <p:spPr>
            <a:xfrm>
              <a:off x="2068497" y="1332765"/>
              <a:ext cx="537023" cy="53702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en-GB" sz="2800" dirty="0" err="1">
                <a:solidFill>
                  <a:schemeClr val="bg1"/>
                </a:solidFill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3D2F85D3-002C-A98F-A063-73BFD769F8DD}"/>
                </a:ext>
              </a:extLst>
            </p:cNvPr>
            <p:cNvGrpSpPr/>
            <p:nvPr/>
          </p:nvGrpSpPr>
          <p:grpSpPr>
            <a:xfrm>
              <a:off x="2211082" y="1467707"/>
              <a:ext cx="251850" cy="254440"/>
              <a:chOff x="4508501" y="2362200"/>
              <a:chExt cx="1235075" cy="1247775"/>
            </a:xfrm>
            <a:solidFill>
              <a:schemeClr val="bg1"/>
            </a:solidFill>
          </p:grpSpPr>
          <p:sp>
            <p:nvSpPr>
              <p:cNvPr id="52" name="Freeform 52">
                <a:extLst>
                  <a:ext uri="{FF2B5EF4-FFF2-40B4-BE49-F238E27FC236}">
                    <a16:creationId xmlns:a16="http://schemas.microsoft.com/office/drawing/2014/main" id="{6717948C-E8A2-CB64-0AE3-3D3405349C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0263" y="2430463"/>
                <a:ext cx="354013" cy="822325"/>
              </a:xfrm>
              <a:custGeom>
                <a:avLst/>
                <a:gdLst>
                  <a:gd name="T0" fmla="*/ 0 w 223"/>
                  <a:gd name="T1" fmla="*/ 518 h 518"/>
                  <a:gd name="T2" fmla="*/ 223 w 223"/>
                  <a:gd name="T3" fmla="*/ 476 h 518"/>
                  <a:gd name="T4" fmla="*/ 223 w 223"/>
                  <a:gd name="T5" fmla="*/ 0 h 518"/>
                  <a:gd name="T6" fmla="*/ 0 w 223"/>
                  <a:gd name="T7" fmla="*/ 41 h 518"/>
                  <a:gd name="T8" fmla="*/ 0 w 223"/>
                  <a:gd name="T9" fmla="*/ 518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3" h="518">
                    <a:moveTo>
                      <a:pt x="0" y="518"/>
                    </a:moveTo>
                    <a:lnTo>
                      <a:pt x="223" y="476"/>
                    </a:lnTo>
                    <a:lnTo>
                      <a:pt x="223" y="0"/>
                    </a:lnTo>
                    <a:lnTo>
                      <a:pt x="0" y="41"/>
                    </a:lnTo>
                    <a:lnTo>
                      <a:pt x="0" y="5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3600"/>
              </a:p>
            </p:txBody>
          </p:sp>
          <p:sp>
            <p:nvSpPr>
              <p:cNvPr id="53" name="Freeform 53">
                <a:extLst>
                  <a:ext uri="{FF2B5EF4-FFF2-40B4-BE49-F238E27FC236}">
                    <a16:creationId xmlns:a16="http://schemas.microsoft.com/office/drawing/2014/main" id="{E08C325B-C4F9-EE76-DEC7-1EC4452983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6501" y="2430463"/>
                <a:ext cx="352425" cy="889000"/>
              </a:xfrm>
              <a:custGeom>
                <a:avLst/>
                <a:gdLst>
                  <a:gd name="T0" fmla="*/ 0 w 222"/>
                  <a:gd name="T1" fmla="*/ 476 h 560"/>
                  <a:gd name="T2" fmla="*/ 222 w 222"/>
                  <a:gd name="T3" fmla="*/ 560 h 560"/>
                  <a:gd name="T4" fmla="*/ 222 w 222"/>
                  <a:gd name="T5" fmla="*/ 84 h 560"/>
                  <a:gd name="T6" fmla="*/ 0 w 222"/>
                  <a:gd name="T7" fmla="*/ 0 h 560"/>
                  <a:gd name="T8" fmla="*/ 0 w 222"/>
                  <a:gd name="T9" fmla="*/ 476 h 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560">
                    <a:moveTo>
                      <a:pt x="0" y="476"/>
                    </a:moveTo>
                    <a:lnTo>
                      <a:pt x="222" y="560"/>
                    </a:lnTo>
                    <a:lnTo>
                      <a:pt x="222" y="84"/>
                    </a:lnTo>
                    <a:lnTo>
                      <a:pt x="0" y="0"/>
                    </a:lnTo>
                    <a:lnTo>
                      <a:pt x="0" y="4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3600"/>
              </a:p>
            </p:txBody>
          </p:sp>
          <p:sp>
            <p:nvSpPr>
              <p:cNvPr id="54" name="Freeform 54">
                <a:extLst>
                  <a:ext uri="{FF2B5EF4-FFF2-40B4-BE49-F238E27FC236}">
                    <a16:creationId xmlns:a16="http://schemas.microsoft.com/office/drawing/2014/main" id="{0B5136D4-B8AB-73C5-46A3-E2B917A22F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1151" y="2495550"/>
                <a:ext cx="352425" cy="823913"/>
              </a:xfrm>
              <a:custGeom>
                <a:avLst/>
                <a:gdLst>
                  <a:gd name="T0" fmla="*/ 0 w 222"/>
                  <a:gd name="T1" fmla="*/ 43 h 519"/>
                  <a:gd name="T2" fmla="*/ 0 w 222"/>
                  <a:gd name="T3" fmla="*/ 519 h 519"/>
                  <a:gd name="T4" fmla="*/ 222 w 222"/>
                  <a:gd name="T5" fmla="*/ 477 h 519"/>
                  <a:gd name="T6" fmla="*/ 222 w 222"/>
                  <a:gd name="T7" fmla="*/ 0 h 519"/>
                  <a:gd name="T8" fmla="*/ 0 w 222"/>
                  <a:gd name="T9" fmla="*/ 43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519">
                    <a:moveTo>
                      <a:pt x="0" y="43"/>
                    </a:moveTo>
                    <a:lnTo>
                      <a:pt x="0" y="519"/>
                    </a:lnTo>
                    <a:lnTo>
                      <a:pt x="222" y="477"/>
                    </a:lnTo>
                    <a:lnTo>
                      <a:pt x="222" y="0"/>
                    </a:lnTo>
                    <a:lnTo>
                      <a:pt x="0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3600"/>
              </a:p>
            </p:txBody>
          </p:sp>
          <p:sp>
            <p:nvSpPr>
              <p:cNvPr id="55" name="Freeform 55">
                <a:extLst>
                  <a:ext uri="{FF2B5EF4-FFF2-40B4-BE49-F238E27FC236}">
                    <a16:creationId xmlns:a16="http://schemas.microsoft.com/office/drawing/2014/main" id="{64D8055B-70D7-5FFF-A254-B8D09470D9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8501" y="2362200"/>
                <a:ext cx="131763" cy="1247775"/>
              </a:xfrm>
              <a:custGeom>
                <a:avLst/>
                <a:gdLst>
                  <a:gd name="T0" fmla="*/ 125 w 125"/>
                  <a:gd name="T1" fmla="*/ 63 h 1167"/>
                  <a:gd name="T2" fmla="*/ 63 w 125"/>
                  <a:gd name="T3" fmla="*/ 0 h 1167"/>
                  <a:gd name="T4" fmla="*/ 0 w 125"/>
                  <a:gd name="T5" fmla="*/ 63 h 1167"/>
                  <a:gd name="T6" fmla="*/ 42 w 125"/>
                  <a:gd name="T7" fmla="*/ 121 h 1167"/>
                  <a:gd name="T8" fmla="*/ 42 w 125"/>
                  <a:gd name="T9" fmla="*/ 1167 h 1167"/>
                  <a:gd name="T10" fmla="*/ 84 w 125"/>
                  <a:gd name="T11" fmla="*/ 1167 h 1167"/>
                  <a:gd name="T12" fmla="*/ 84 w 125"/>
                  <a:gd name="T13" fmla="*/ 121 h 1167"/>
                  <a:gd name="T14" fmla="*/ 125 w 125"/>
                  <a:gd name="T15" fmla="*/ 63 h 1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5" h="1167">
                    <a:moveTo>
                      <a:pt x="125" y="63"/>
                    </a:moveTo>
                    <a:cubicBezTo>
                      <a:pt x="125" y="28"/>
                      <a:pt x="97" y="0"/>
                      <a:pt x="63" y="0"/>
                    </a:cubicBezTo>
                    <a:cubicBezTo>
                      <a:pt x="28" y="0"/>
                      <a:pt x="0" y="28"/>
                      <a:pt x="0" y="63"/>
                    </a:cubicBezTo>
                    <a:cubicBezTo>
                      <a:pt x="0" y="90"/>
                      <a:pt x="18" y="113"/>
                      <a:pt x="42" y="121"/>
                    </a:cubicBezTo>
                    <a:cubicBezTo>
                      <a:pt x="42" y="1167"/>
                      <a:pt x="42" y="1167"/>
                      <a:pt x="42" y="1167"/>
                    </a:cubicBezTo>
                    <a:cubicBezTo>
                      <a:pt x="84" y="1167"/>
                      <a:pt x="84" y="1167"/>
                      <a:pt x="84" y="1167"/>
                    </a:cubicBezTo>
                    <a:cubicBezTo>
                      <a:pt x="84" y="121"/>
                      <a:pt x="84" y="121"/>
                      <a:pt x="84" y="121"/>
                    </a:cubicBezTo>
                    <a:cubicBezTo>
                      <a:pt x="108" y="113"/>
                      <a:pt x="125" y="90"/>
                      <a:pt x="125" y="6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3600"/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2EA4A30-4ECB-8747-AA2D-F57301C1464C}"/>
              </a:ext>
            </a:extLst>
          </p:cNvPr>
          <p:cNvGrpSpPr/>
          <p:nvPr/>
        </p:nvGrpSpPr>
        <p:grpSpPr>
          <a:xfrm>
            <a:off x="19422205" y="9259044"/>
            <a:ext cx="917266" cy="991100"/>
            <a:chOff x="9299813" y="4416484"/>
            <a:chExt cx="537023" cy="537023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E3BEC04-8365-C008-89DC-8E726AB0DF30}"/>
                </a:ext>
              </a:extLst>
            </p:cNvPr>
            <p:cNvSpPr/>
            <p:nvPr/>
          </p:nvSpPr>
          <p:spPr>
            <a:xfrm>
              <a:off x="9299813" y="4416484"/>
              <a:ext cx="537023" cy="53702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en-GB" sz="2800" dirty="0" err="1">
                <a:solidFill>
                  <a:schemeClr val="bg1"/>
                </a:solidFill>
              </a:endParaRPr>
            </a:p>
          </p:txBody>
        </p:sp>
        <p:sp>
          <p:nvSpPr>
            <p:cNvPr id="58" name="Freeform 73">
              <a:extLst>
                <a:ext uri="{FF2B5EF4-FFF2-40B4-BE49-F238E27FC236}">
                  <a16:creationId xmlns:a16="http://schemas.microsoft.com/office/drawing/2014/main" id="{8D304019-AF33-05ED-2C80-EA2ED52E2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4726" y="4553000"/>
              <a:ext cx="247196" cy="267870"/>
            </a:xfrm>
            <a:custGeom>
              <a:avLst/>
              <a:gdLst>
                <a:gd name="T0" fmla="*/ 326 w 1010"/>
                <a:gd name="T1" fmla="*/ 119 h 1082"/>
                <a:gd name="T2" fmla="*/ 249 w 1010"/>
                <a:gd name="T3" fmla="*/ 163 h 1082"/>
                <a:gd name="T4" fmla="*/ 92 w 1010"/>
                <a:gd name="T5" fmla="*/ 665 h 1082"/>
                <a:gd name="T6" fmla="*/ 116 w 1010"/>
                <a:gd name="T7" fmla="*/ 699 h 1082"/>
                <a:gd name="T8" fmla="*/ 340 w 1010"/>
                <a:gd name="T9" fmla="*/ 329 h 1082"/>
                <a:gd name="T10" fmla="*/ 384 w 1010"/>
                <a:gd name="T11" fmla="*/ 373 h 1082"/>
                <a:gd name="T12" fmla="*/ 167 w 1010"/>
                <a:gd name="T13" fmla="*/ 748 h 1082"/>
                <a:gd name="T14" fmla="*/ 187 w 1010"/>
                <a:gd name="T15" fmla="*/ 1082 h 1082"/>
                <a:gd name="T16" fmla="*/ 256 w 1010"/>
                <a:gd name="T17" fmla="*/ 1082 h 1082"/>
                <a:gd name="T18" fmla="*/ 223 w 1010"/>
                <a:gd name="T19" fmla="*/ 783 h 1082"/>
                <a:gd name="T20" fmla="*/ 645 w 1010"/>
                <a:gd name="T21" fmla="*/ 759 h 1082"/>
                <a:gd name="T22" fmla="*/ 864 w 1010"/>
                <a:gd name="T23" fmla="*/ 311 h 1082"/>
                <a:gd name="T24" fmla="*/ 976 w 1010"/>
                <a:gd name="T25" fmla="*/ 158 h 1082"/>
                <a:gd name="T26" fmla="*/ 1010 w 1010"/>
                <a:gd name="T27" fmla="*/ 144 h 1082"/>
                <a:gd name="T28" fmla="*/ 326 w 1010"/>
                <a:gd name="T29" fmla="*/ 119 h 1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10" h="1082">
                  <a:moveTo>
                    <a:pt x="326" y="119"/>
                  </a:moveTo>
                  <a:cubicBezTo>
                    <a:pt x="313" y="125"/>
                    <a:pt x="262" y="155"/>
                    <a:pt x="249" y="163"/>
                  </a:cubicBezTo>
                  <a:cubicBezTo>
                    <a:pt x="70" y="288"/>
                    <a:pt x="0" y="504"/>
                    <a:pt x="92" y="665"/>
                  </a:cubicBezTo>
                  <a:cubicBezTo>
                    <a:pt x="99" y="677"/>
                    <a:pt x="107" y="688"/>
                    <a:pt x="116" y="699"/>
                  </a:cubicBezTo>
                  <a:cubicBezTo>
                    <a:pt x="154" y="569"/>
                    <a:pt x="230" y="440"/>
                    <a:pt x="340" y="329"/>
                  </a:cubicBezTo>
                  <a:cubicBezTo>
                    <a:pt x="384" y="373"/>
                    <a:pt x="384" y="373"/>
                    <a:pt x="384" y="373"/>
                  </a:cubicBezTo>
                  <a:cubicBezTo>
                    <a:pt x="272" y="486"/>
                    <a:pt x="199" y="618"/>
                    <a:pt x="167" y="748"/>
                  </a:cubicBezTo>
                  <a:cubicBezTo>
                    <a:pt x="138" y="867"/>
                    <a:pt x="143" y="984"/>
                    <a:pt x="187" y="1082"/>
                  </a:cubicBezTo>
                  <a:cubicBezTo>
                    <a:pt x="256" y="1082"/>
                    <a:pt x="256" y="1082"/>
                    <a:pt x="256" y="1082"/>
                  </a:cubicBezTo>
                  <a:cubicBezTo>
                    <a:pt x="210" y="997"/>
                    <a:pt x="200" y="892"/>
                    <a:pt x="223" y="783"/>
                  </a:cubicBezTo>
                  <a:cubicBezTo>
                    <a:pt x="349" y="846"/>
                    <a:pt x="522" y="841"/>
                    <a:pt x="645" y="759"/>
                  </a:cubicBezTo>
                  <a:cubicBezTo>
                    <a:pt x="840" y="627"/>
                    <a:pt x="843" y="395"/>
                    <a:pt x="864" y="311"/>
                  </a:cubicBezTo>
                  <a:cubicBezTo>
                    <a:pt x="885" y="227"/>
                    <a:pt x="923" y="189"/>
                    <a:pt x="976" y="158"/>
                  </a:cubicBezTo>
                  <a:cubicBezTo>
                    <a:pt x="987" y="152"/>
                    <a:pt x="998" y="148"/>
                    <a:pt x="1010" y="144"/>
                  </a:cubicBezTo>
                  <a:cubicBezTo>
                    <a:pt x="839" y="13"/>
                    <a:pt x="562" y="0"/>
                    <a:pt x="326" y="11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600"/>
            </a:p>
          </p:txBody>
        </p:sp>
      </p:grpSp>
    </p:spTree>
    <p:extLst>
      <p:ext uri="{BB962C8B-B14F-4D97-AF65-F5344CB8AC3E}">
        <p14:creationId xmlns:p14="http://schemas.microsoft.com/office/powerpoint/2010/main" val="453923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FE1ABE-424A-8135-6528-D4AFF70D6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730251"/>
            <a:ext cx="18295802" cy="2651126"/>
          </a:xfrm>
        </p:spPr>
        <p:txBody>
          <a:bodyPr anchor="ctr">
            <a:normAutofit/>
          </a:bodyPr>
          <a:lstStyle/>
          <a:p>
            <a:r>
              <a:rPr lang="en-US" dirty="0"/>
              <a:t>QA Framework toolkit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CCADE5-F06F-E1F5-07E4-AC6046CAF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3443" y="12712701"/>
            <a:ext cx="5487114" cy="73025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0AF9D7A-5BEE-9245-944A-197F51D542D9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3443FEFD-8D90-D2E1-0B8D-8A8CC734E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619" y="3651250"/>
            <a:ext cx="10421719" cy="8304877"/>
          </a:xfrm>
        </p:spPr>
        <p:txBody>
          <a:bodyPr>
            <a:normAutofit/>
          </a:bodyPr>
          <a:lstStyle/>
          <a:p>
            <a:r>
              <a:rPr lang="en-US" sz="3100" dirty="0"/>
              <a:t>Pillar checklists and guidelines: Clear checklists under each QA pillar (configuration, security, etc.) detailing what to verify and how</a:t>
            </a:r>
          </a:p>
          <a:p>
            <a:r>
              <a:rPr lang="en-US" sz="3100" dirty="0"/>
              <a:t>Test case library: A set of concrete test scenarios for each area (e.g., specific functional tests, security test scripts, performance test plans)</a:t>
            </a:r>
          </a:p>
          <a:p>
            <a:r>
              <a:rPr lang="en-US" sz="3100" dirty="0"/>
              <a:t>Tools and templates: Templates (e.g., report templates, results logs) and possibly scripts or utilities</a:t>
            </a:r>
          </a:p>
          <a:p>
            <a:r>
              <a:rPr lang="en-US" sz="3100" dirty="0"/>
              <a:t>Self-certification toolkit: Guidance for adopters to run the assessment themselves – including how to use </a:t>
            </a:r>
            <a:r>
              <a:rPr lang="en-US" sz="3100" dirty="0" err="1"/>
              <a:t>Mojaloop’s</a:t>
            </a:r>
            <a:r>
              <a:rPr lang="en-US" sz="3100" dirty="0"/>
              <a:t> Testing Toolkit and other OSS tools for self-testing</a:t>
            </a:r>
          </a:p>
          <a:p>
            <a:r>
              <a:rPr lang="en-US" sz="3100" dirty="0"/>
              <a:t>Documentation and training materials: Framework reference document, user guide explaining how to conduct the QA assessment, and training decks for onboarding teams to the framework</a:t>
            </a:r>
          </a:p>
        </p:txBody>
      </p:sp>
      <p:pic>
        <p:nvPicPr>
          <p:cNvPr id="6147" name="Picture 3" descr="Generated image">
            <a:extLst>
              <a:ext uri="{FF2B5EF4-FFF2-40B4-BE49-F238E27FC236}">
                <a16:creationId xmlns:a16="http://schemas.microsoft.com/office/drawing/2014/main" id="{3A44CA27-8BFF-4982-2832-F12A44A25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12" r="-1" b="-1"/>
          <a:stretch>
            <a:fillRect/>
          </a:stretch>
        </p:blipFill>
        <p:spPr bwMode="auto">
          <a:xfrm>
            <a:off x="12288838" y="3651250"/>
            <a:ext cx="10421719" cy="8304877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325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CCADE5-F06F-E1F5-07E4-AC6046CAF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0AF9D7A-5BEE-9245-944A-197F51D542D9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FE1ABE-424A-8135-6528-D4AFF70D6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The Road Ahead</a:t>
            </a:r>
          </a:p>
        </p:txBody>
      </p:sp>
      <p:graphicFrame>
        <p:nvGraphicFramePr>
          <p:cNvPr id="12" name="Diagram 6">
            <a:extLst>
              <a:ext uri="{FF2B5EF4-FFF2-40B4-BE49-F238E27FC236}">
                <a16:creationId xmlns:a16="http://schemas.microsoft.com/office/drawing/2014/main" id="{A8798034-5314-A1F3-A4DB-2CA690B05F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7092617"/>
              </p:ext>
            </p:extLst>
          </p:nvPr>
        </p:nvGraphicFramePr>
        <p:xfrm>
          <a:off x="1676619" y="3651250"/>
          <a:ext cx="21033938" cy="8304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2062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9F347F-6494-966D-CDFC-8B511074E2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Thank you!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D1F984-F328-DE65-8549-A8942C914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534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jaloop">
      <a:dk1>
        <a:srgbClr val="600130"/>
      </a:dk1>
      <a:lt1>
        <a:srgbClr val="FFFFFF"/>
      </a:lt1>
      <a:dk2>
        <a:srgbClr val="211336"/>
      </a:dk2>
      <a:lt2>
        <a:srgbClr val="FEFFFF"/>
      </a:lt2>
      <a:accent1>
        <a:srgbClr val="201236"/>
      </a:accent1>
      <a:accent2>
        <a:srgbClr val="D00B67"/>
      </a:accent2>
      <a:accent3>
        <a:srgbClr val="A8B700"/>
      </a:accent3>
      <a:accent4>
        <a:srgbClr val="19CAE0"/>
      </a:accent4>
      <a:accent5>
        <a:srgbClr val="FFAA00"/>
      </a:accent5>
      <a:accent6>
        <a:srgbClr val="600130"/>
      </a:accent6>
      <a:hlink>
        <a:srgbClr val="19CAE0"/>
      </a:hlink>
      <a:folHlink>
        <a:srgbClr val="A8B7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b2fc3e3-4049-4520-9bc5-99ad76a257ee" xsi:nil="true"/>
    <lcf76f155ced4ddcb4097134ff3c332f xmlns="af12d3ca-d309-4d9b-872e-f669d895b06e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AAC203550B4E40A8ED4C6A11385C01" ma:contentTypeVersion="18" ma:contentTypeDescription="Create a new document." ma:contentTypeScope="" ma:versionID="d14d17e5fec397c4c49425efba305278">
  <xsd:schema xmlns:xsd="http://www.w3.org/2001/XMLSchema" xmlns:xs="http://www.w3.org/2001/XMLSchema" xmlns:p="http://schemas.microsoft.com/office/2006/metadata/properties" xmlns:ns2="af12d3ca-d309-4d9b-872e-f669d895b06e" xmlns:ns3="6354f033-77ec-451f-a4b1-89785309665d" xmlns:ns4="4b2fc3e3-4049-4520-9bc5-99ad76a257ee" targetNamespace="http://schemas.microsoft.com/office/2006/metadata/properties" ma:root="true" ma:fieldsID="b0bd89b2d0e63567577cc92316e7cbf7" ns2:_="" ns3:_="" ns4:_="">
    <xsd:import namespace="af12d3ca-d309-4d9b-872e-f669d895b06e"/>
    <xsd:import namespace="6354f033-77ec-451f-a4b1-89785309665d"/>
    <xsd:import namespace="4b2fc3e3-4049-4520-9bc5-99ad76a257e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12d3ca-d309-4d9b-872e-f669d895b0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2d8eb733-7c8b-4a73-aed2-3a4473d23f5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54f033-77ec-451f-a4b1-89785309665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2fc3e3-4049-4520-9bc5-99ad76a257e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73de9567-c481-42f6-b191-116b25553921}" ma:internalName="TaxCatchAll" ma:showField="CatchAllData" ma:web="6354f033-77ec-451f-a4b1-89785309665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1D56013-FFA3-4AA5-BFCF-7C4A0141612A}">
  <ds:schemaRefs>
    <ds:schemaRef ds:uri="http://purl.org/dc/elements/1.1/"/>
    <ds:schemaRef ds:uri="http://schemas.microsoft.com/office/2006/metadata/properties"/>
    <ds:schemaRef ds:uri="http://purl.org/dc/terms/"/>
    <ds:schemaRef ds:uri="6354f033-77ec-451f-a4b1-89785309665d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af12d3ca-d309-4d9b-872e-f669d895b06e"/>
    <ds:schemaRef ds:uri="http://purl.org/dc/dcmitype/"/>
    <ds:schemaRef ds:uri="4b2fc3e3-4049-4520-9bc5-99ad76a257ee"/>
  </ds:schemaRefs>
</ds:datastoreItem>
</file>

<file path=customXml/itemProps2.xml><?xml version="1.0" encoding="utf-8"?>
<ds:datastoreItem xmlns:ds="http://schemas.openxmlformats.org/officeDocument/2006/customXml" ds:itemID="{531993BF-A88A-4A25-889A-A76E33A83C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f12d3ca-d309-4d9b-872e-f669d895b06e"/>
    <ds:schemaRef ds:uri="6354f033-77ec-451f-a4b1-89785309665d"/>
    <ds:schemaRef ds:uri="4b2fc3e3-4049-4520-9bc5-99ad76a257e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E880100-AD93-4165-9435-CF4F80F1243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deff24bb-2089-4400-8c8e-f71e680378b2}" enabled="0" method="" siteId="{deff24bb-2089-4400-8c8e-f71e680378b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5188</TotalTime>
  <Words>595</Words>
  <Application>Microsoft Office PowerPoint</Application>
  <PresentationFormat>Custom</PresentationFormat>
  <Paragraphs>64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Quality Assurance Workstream</vt:lpstr>
      <vt:lpstr>Setting the Stage: Why Quality Matters for Mojaloop</vt:lpstr>
      <vt:lpstr>Workstream Context</vt:lpstr>
      <vt:lpstr>What this framework aims to deliver</vt:lpstr>
      <vt:lpstr>Defining Quality: The Six Pillars</vt:lpstr>
      <vt:lpstr>Work Plan</vt:lpstr>
      <vt:lpstr>QA Framework toolkit</vt:lpstr>
      <vt:lpstr>The Road Ahead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Tudor Vedeanu</dc:creator>
  <cp:lastModifiedBy>Kipchirchir, Moses</cp:lastModifiedBy>
  <cp:revision>29</cp:revision>
  <dcterms:created xsi:type="dcterms:W3CDTF">2020-01-08T21:13:28Z</dcterms:created>
  <dcterms:modified xsi:type="dcterms:W3CDTF">2025-07-21T12:57:20Z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0x01010028AAC203550B4E40A8ED4C6A11385C01</vt:lpwstr>
  </property>
</Properties>
</file>